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73" r:id="rId2"/>
    <p:sldId id="257" r:id="rId3"/>
    <p:sldId id="261" r:id="rId4"/>
    <p:sldId id="272" r:id="rId5"/>
    <p:sldId id="258" r:id="rId6"/>
    <p:sldId id="268" r:id="rId7"/>
    <p:sldId id="260" r:id="rId8"/>
    <p:sldId id="259" r:id="rId9"/>
    <p:sldId id="263" r:id="rId10"/>
    <p:sldId id="262" r:id="rId11"/>
    <p:sldId id="265" r:id="rId12"/>
    <p:sldId id="264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9487B-8DB4-4A44-8E4D-932106E7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63030-FD85-4606-944D-8BEBCE455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D4853-3CB0-4B26-AFCF-F6172C3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0BF7F-6046-427C-A5B1-FB7DA8F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39E72-8DDF-472B-8C4D-F69CC417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3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74D59-5E58-44B2-B0A3-BAAB0217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43D366-4518-4334-B346-47795810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FABD00-DE6C-4571-A7D2-BFB22880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9521E-0B41-4E15-BF58-3CB1A8D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0AF23-1FA6-4F56-A0D2-6BED407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47489E-0F04-4047-BE8C-FC50D9B8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5618D9-EFB2-47E6-A51F-9115B324B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4B744-7C14-4E80-BD5C-47EEF24B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E01E8-AC2C-49BF-AF96-E9996E9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3E190-3B1C-4893-8AD8-2FFBFA1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B741-4BBF-4324-B967-D037A48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49232-3C9B-4998-BD09-99834061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0AEE0-25C9-42E8-8137-2251ED01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01472E-5C6F-436A-B448-E72C2485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465BFF-343A-4304-944D-AFFA1861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3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ACE05-9F5E-4B41-B445-D7768C23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8C6126-C212-4D26-A895-C5AA7941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231AE-C4D0-47A6-B18F-74B539F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0219A-D8B4-403C-A63C-2CBE38B6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BE81B-A5CE-4781-B216-7C06977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EDEFC-5B20-434E-A2FF-A684AE7D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8AFF7-F954-45B6-9877-93EEA4931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62723E-7445-4DA2-91A8-46494311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B6F5CD-6794-43EE-9EB4-5B8BF5C3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69397-7590-4486-B94B-66F91118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EDBED7-19DC-4872-BD81-8CA3785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80C2-0EE8-4C04-9BC6-E6466D73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BB5C5-A481-4E52-983E-A2C89805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6FF11-0795-4B20-B170-B24F4F701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853926-FBBD-4266-851F-C83AAD716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B5D091-0A45-42E1-AF49-AB7B99231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C9E0FE-7E32-4508-8959-3827CE08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B62BB7-3501-4B12-859E-1EE564D2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81814C-F7DA-4910-A635-94BB5CF7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223E8-884A-45EE-90D1-1CC744BA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FEA258-DDE5-4453-842C-560D06DA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04E7C3-51A4-4F01-BD6D-03CED665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FA9D35-73CA-4386-97D2-2D7666FE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C4990-679F-4350-A8D7-0ADD595E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2CB98B-FF89-4193-9159-02E50638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9B1AC4-1C3E-40EE-A02C-6EA7348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74CA4-C2DB-4746-A1D3-6CD06C84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616E1-7964-4756-90BB-E6258F21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EA7FB5-EC49-4BB5-83E5-09F97F6DE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DABF46-DD33-4DD6-BBA3-68C1D390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4128D-6B8C-4A7B-B55E-73041429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BBF92B-16EE-45B6-ABE1-D5CD92C6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1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18263-D567-42B5-8B1F-E2F3FE30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0F455D-381D-4FA1-B7F6-4E802B47D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68AA2F-3E20-4FE8-AC13-40D6DA7E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DA5012-13F4-4903-AEA2-CD68C12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9134A6-101E-4103-9476-79146B69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E6D484-822E-4BA6-9160-66E75FA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6C3573-58D6-48FF-9653-7CF86104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3C2556-A949-4554-B804-8CD8C9A5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98838-8150-497A-BD2C-6C08344E4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28250-BEA2-435D-B853-7030E4819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2D3AC-EB94-4698-9A20-E1E8C292E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2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197" y="4946923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tx1"/>
                </a:solidFill>
              </a:rPr>
              <a:t>CADEAU Thomas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BRENY Corentin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MINOS Constantin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425695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285DFC8B-EF09-4C38-8A7C-512706C86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4AB712E-CAB8-4919-9D2F-9861540EB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90" y="1541955"/>
            <a:ext cx="6959019" cy="518904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B99C25B3-D467-4A98-8DB5-F956F574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n°2 : Le lion basculant </a:t>
            </a:r>
          </a:p>
        </p:txBody>
      </p:sp>
    </p:spTree>
    <p:extLst>
      <p:ext uri="{BB962C8B-B14F-4D97-AF65-F5344CB8AC3E}">
        <p14:creationId xmlns:p14="http://schemas.microsoft.com/office/powerpoint/2010/main" val="253668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6BF5BDA8-2259-41CC-A61B-D704DEF0D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9DA7725-D7E8-4BCC-9FDF-A34AF4C0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n°3 : l’élément TERRE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28FE5E5-E318-4D8A-B7C5-DFA9C18E6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2" y="4525470"/>
            <a:ext cx="5857875" cy="15811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595E763-7D30-47AE-8761-3F2A4DC4D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60" y="1541955"/>
            <a:ext cx="4638675" cy="2457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5F23A6-7D69-4EA1-8D2A-BC9AC0136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7" y="5184213"/>
            <a:ext cx="1390650" cy="1152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E3B953-ACFB-4D2B-9348-87A2B346A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335" y="4301631"/>
            <a:ext cx="2276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2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AEEB834D-2A12-44C2-B731-07361B674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E6A09EA4-F93A-421F-98BD-B6E820408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39" y="1541955"/>
            <a:ext cx="9993722" cy="4926055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5B0F673-5802-41EB-9E63-834C7508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n°3 : l’élément TERRE </a:t>
            </a:r>
          </a:p>
        </p:txBody>
      </p:sp>
    </p:spTree>
    <p:extLst>
      <p:ext uri="{BB962C8B-B14F-4D97-AF65-F5344CB8AC3E}">
        <p14:creationId xmlns:p14="http://schemas.microsoft.com/office/powerpoint/2010/main" val="396132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360E627F-DDC6-42E0-9CBC-A5125DC34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21ABB55-4537-4B7F-9986-41292A79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Application Web de supervision</a:t>
            </a:r>
          </a:p>
        </p:txBody>
      </p:sp>
      <p:pic>
        <p:nvPicPr>
          <p:cNvPr id="1026" name="Picture 2" descr="Résultat de recherche d'images pour &quot;html png&quot;">
            <a:extLst>
              <a:ext uri="{FF2B5EF4-FFF2-40B4-BE49-F238E27FC236}">
                <a16:creationId xmlns:a16="http://schemas.microsoft.com/office/drawing/2014/main" id="{539C04EB-A3DC-4636-938E-6D8A58E5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51" y="2492373"/>
            <a:ext cx="1354984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6E2703C-DA22-4581-86A3-7A35D369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69" y="2492373"/>
            <a:ext cx="1354984" cy="1873250"/>
          </a:xfrm>
          <a:prstGeom prst="rect">
            <a:avLst/>
          </a:prstGeom>
        </p:spPr>
      </p:pic>
      <p:pic>
        <p:nvPicPr>
          <p:cNvPr id="14" name="Image 13" descr="Une image contenant chope, alimentation, signe&#10;&#10;Description générée automatiquement">
            <a:extLst>
              <a:ext uri="{FF2B5EF4-FFF2-40B4-BE49-F238E27FC236}">
                <a16:creationId xmlns:a16="http://schemas.microsoft.com/office/drawing/2014/main" id="{3E2C9758-487C-47AD-B2AC-2C881E6E1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88" y="2492373"/>
            <a:ext cx="2731824" cy="1873251"/>
          </a:xfrm>
          <a:prstGeom prst="rect">
            <a:avLst/>
          </a:prstGeom>
        </p:spPr>
      </p:pic>
      <p:pic>
        <p:nvPicPr>
          <p:cNvPr id="16" name="Image 15" descr="Une image contenant assis, table, blanc, petit&#10;&#10;Description générée automatiquement">
            <a:extLst>
              <a:ext uri="{FF2B5EF4-FFF2-40B4-BE49-F238E27FC236}">
                <a16:creationId xmlns:a16="http://schemas.microsoft.com/office/drawing/2014/main" id="{759BD418-2410-4F7A-91F3-9C08F6D5D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49" y="2494455"/>
            <a:ext cx="1905000" cy="1905000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35119DE-A9A7-43BC-972E-903A04C95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9" y="2598756"/>
            <a:ext cx="1905000" cy="1905000"/>
          </a:xfrm>
          <a:prstGeom prst="rect">
            <a:avLst/>
          </a:prstGeom>
        </p:spPr>
      </p:pic>
      <p:pic>
        <p:nvPicPr>
          <p:cNvPr id="20" name="Image 19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4D24EB88-A564-4A08-9ACE-DCFA4E806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43" y="4715468"/>
            <a:ext cx="3150566" cy="1201153"/>
          </a:xfrm>
          <a:prstGeom prst="rect">
            <a:avLst/>
          </a:prstGeom>
        </p:spPr>
      </p:pic>
      <p:pic>
        <p:nvPicPr>
          <p:cNvPr id="22" name="Image 21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969D07F5-1275-4DA3-96DC-E0C5FE3CD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37" y="4503756"/>
            <a:ext cx="2731824" cy="141286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D60D156-3379-4AB1-8059-C912095428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103" y="2492373"/>
            <a:ext cx="3487794" cy="18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8E607A5-1F02-469A-B003-E2A35203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4F54665-097C-4493-A561-F397C2E2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Réseau</a:t>
            </a:r>
          </a:p>
        </p:txBody>
      </p:sp>
    </p:spTree>
    <p:extLst>
      <p:ext uri="{BB962C8B-B14F-4D97-AF65-F5344CB8AC3E}">
        <p14:creationId xmlns:p14="http://schemas.microsoft.com/office/powerpoint/2010/main" val="404189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DD505890-1BEA-46C0-BFC1-758106BC1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1D523ED-FFDA-4EC7-A510-AEFC3635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Partie Physique : L’effet Hall</a:t>
            </a:r>
          </a:p>
        </p:txBody>
      </p:sp>
    </p:spTree>
    <p:extLst>
      <p:ext uri="{BB962C8B-B14F-4D97-AF65-F5344CB8AC3E}">
        <p14:creationId xmlns:p14="http://schemas.microsoft.com/office/powerpoint/2010/main" val="37484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5E46CAE-0FFE-4661-9FB2-F6BD0D4AF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9D64549-C194-456E-AFBD-DDFEA9F7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4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+mn-lt"/>
              </a:rPr>
              <a:t>Introduction</a:t>
            </a:r>
            <a:endParaRPr lang="fr-FR" sz="3600" b="1" dirty="0"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26434F-0C29-4B78-86B1-77260A8911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1268963"/>
            <a:ext cx="7560401" cy="5589037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DE185B-FF3F-4443-8DF5-F3C7D987AC94}"/>
              </a:ext>
            </a:extLst>
          </p:cNvPr>
          <p:cNvSpPr/>
          <p:nvPr/>
        </p:nvSpPr>
        <p:spPr>
          <a:xfrm>
            <a:off x="2802730" y="1861457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B249F6-82C0-4E80-9688-A6C4AD58C921}"/>
              </a:ext>
            </a:extLst>
          </p:cNvPr>
          <p:cNvSpPr/>
          <p:nvPr/>
        </p:nvSpPr>
        <p:spPr>
          <a:xfrm>
            <a:off x="7478485" y="5589037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9FB46DC-2AE1-4059-BDCC-EC19699998CA}"/>
              </a:ext>
            </a:extLst>
          </p:cNvPr>
          <p:cNvSpPr/>
          <p:nvPr/>
        </p:nvSpPr>
        <p:spPr>
          <a:xfrm>
            <a:off x="4201886" y="5868952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0299604-2787-4F62-8A20-BA48EE17A3F3}"/>
              </a:ext>
            </a:extLst>
          </p:cNvPr>
          <p:cNvSpPr/>
          <p:nvPr/>
        </p:nvSpPr>
        <p:spPr>
          <a:xfrm>
            <a:off x="9907428" y="1861457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F4F695-35FF-45A5-80B8-118450793612}"/>
              </a:ext>
            </a:extLst>
          </p:cNvPr>
          <p:cNvSpPr txBox="1"/>
          <p:nvPr/>
        </p:nvSpPr>
        <p:spPr>
          <a:xfrm>
            <a:off x="10646228" y="169965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05236A-5D70-4933-9C03-53DAC7F068DD}"/>
              </a:ext>
            </a:extLst>
          </p:cNvPr>
          <p:cNvSpPr/>
          <p:nvPr/>
        </p:nvSpPr>
        <p:spPr>
          <a:xfrm>
            <a:off x="9907428" y="2231259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ACB98A-C89B-4929-A703-94259A65428B}"/>
              </a:ext>
            </a:extLst>
          </p:cNvPr>
          <p:cNvSpPr txBox="1"/>
          <p:nvPr/>
        </p:nvSpPr>
        <p:spPr>
          <a:xfrm>
            <a:off x="10614999" y="2046593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9B032DC-BEA4-4CA8-868C-B1DFB4E70287}"/>
              </a:ext>
            </a:extLst>
          </p:cNvPr>
          <p:cNvSpPr/>
          <p:nvPr/>
        </p:nvSpPr>
        <p:spPr>
          <a:xfrm>
            <a:off x="9907427" y="2601061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B41F13-2617-4D2B-8E9E-C48ADF79E878}"/>
              </a:ext>
            </a:extLst>
          </p:cNvPr>
          <p:cNvSpPr txBox="1"/>
          <p:nvPr/>
        </p:nvSpPr>
        <p:spPr>
          <a:xfrm>
            <a:off x="10614999" y="2424887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DD8EB4-5799-466B-8E0E-6853CD76BBDC}"/>
              </a:ext>
            </a:extLst>
          </p:cNvPr>
          <p:cNvSpPr/>
          <p:nvPr/>
        </p:nvSpPr>
        <p:spPr>
          <a:xfrm>
            <a:off x="9907427" y="2970935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85E7D9-DC72-4AE6-9300-C7C157AAF1D4}"/>
              </a:ext>
            </a:extLst>
          </p:cNvPr>
          <p:cNvSpPr txBox="1"/>
          <p:nvPr/>
        </p:nvSpPr>
        <p:spPr>
          <a:xfrm>
            <a:off x="10614999" y="278619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5D16060-3BD5-4384-834E-2EBCDCA60699}"/>
              </a:ext>
            </a:extLst>
          </p:cNvPr>
          <p:cNvSpPr/>
          <p:nvPr/>
        </p:nvSpPr>
        <p:spPr>
          <a:xfrm>
            <a:off x="8149315" y="4488657"/>
            <a:ext cx="449379" cy="16430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D361B11-4AA7-4AC6-976F-5354E0BA831E}"/>
              </a:ext>
            </a:extLst>
          </p:cNvPr>
          <p:cNvSpPr/>
          <p:nvPr/>
        </p:nvSpPr>
        <p:spPr>
          <a:xfrm>
            <a:off x="4536622" y="3740944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2933415-AEC5-44C9-AE56-64F8CE71E3F7}"/>
              </a:ext>
            </a:extLst>
          </p:cNvPr>
          <p:cNvSpPr/>
          <p:nvPr/>
        </p:nvSpPr>
        <p:spPr>
          <a:xfrm>
            <a:off x="2802730" y="2816202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Flèche : double flèche horizontale 22">
            <a:extLst>
              <a:ext uri="{FF2B5EF4-FFF2-40B4-BE49-F238E27FC236}">
                <a16:creationId xmlns:a16="http://schemas.microsoft.com/office/drawing/2014/main" id="{1071556F-F791-4EA0-8063-D0370A498624}"/>
              </a:ext>
            </a:extLst>
          </p:cNvPr>
          <p:cNvSpPr/>
          <p:nvPr/>
        </p:nvSpPr>
        <p:spPr>
          <a:xfrm>
            <a:off x="6865620" y="5195619"/>
            <a:ext cx="612865" cy="317994"/>
          </a:xfrm>
          <a:prstGeom prst="leftRightArrow">
            <a:avLst/>
          </a:prstGeom>
          <a:solidFill>
            <a:srgbClr val="2FC9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Flèche : double flèche horizontale 23">
            <a:extLst>
              <a:ext uri="{FF2B5EF4-FFF2-40B4-BE49-F238E27FC236}">
                <a16:creationId xmlns:a16="http://schemas.microsoft.com/office/drawing/2014/main" id="{9E1D88BE-4C03-4E58-BF2A-430DC0CFE2A3}"/>
              </a:ext>
            </a:extLst>
          </p:cNvPr>
          <p:cNvSpPr/>
          <p:nvPr/>
        </p:nvSpPr>
        <p:spPr>
          <a:xfrm>
            <a:off x="4563290" y="5665171"/>
            <a:ext cx="1666060" cy="311085"/>
          </a:xfrm>
          <a:prstGeom prst="leftRightArrow">
            <a:avLst/>
          </a:prstGeom>
          <a:solidFill>
            <a:srgbClr val="1EEA1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89DFF1B-53BB-413F-A40C-14160C2DCD79}"/>
              </a:ext>
            </a:extLst>
          </p:cNvPr>
          <p:cNvSpPr/>
          <p:nvPr/>
        </p:nvSpPr>
        <p:spPr>
          <a:xfrm>
            <a:off x="2802731" y="3747359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82E2B6F-2034-4B2C-8B91-AF4F0257F1FA}"/>
              </a:ext>
            </a:extLst>
          </p:cNvPr>
          <p:cNvSpPr/>
          <p:nvPr/>
        </p:nvSpPr>
        <p:spPr>
          <a:xfrm>
            <a:off x="6280150" y="2818392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7F0BB05-9A0E-438F-99F2-3FA9E65C5937}"/>
              </a:ext>
            </a:extLst>
          </p:cNvPr>
          <p:cNvSpPr/>
          <p:nvPr/>
        </p:nvSpPr>
        <p:spPr>
          <a:xfrm>
            <a:off x="4541997" y="2816202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606E47C-726C-4713-AAF3-C821E5344F3E}"/>
              </a:ext>
            </a:extLst>
          </p:cNvPr>
          <p:cNvSpPr/>
          <p:nvPr/>
        </p:nvSpPr>
        <p:spPr>
          <a:xfrm>
            <a:off x="6268083" y="3749157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75F8654-B445-4228-94F2-002ED50C11F4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570810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 de texte 45">
            <a:extLst>
              <a:ext uri="{FF2B5EF4-FFF2-40B4-BE49-F238E27FC236}">
                <a16:creationId xmlns:a16="http://schemas.microsoft.com/office/drawing/2014/main" id="{4137D27B-845D-49BA-A870-304F07D89BFE}"/>
              </a:ext>
            </a:extLst>
          </p:cNvPr>
          <p:cNvSpPr txBox="1"/>
          <p:nvPr/>
        </p:nvSpPr>
        <p:spPr>
          <a:xfrm>
            <a:off x="905817" y="4289822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A108338-C537-43B1-B6F3-044BA5E019D3}"/>
              </a:ext>
            </a:extLst>
          </p:cNvPr>
          <p:cNvCxnSpPr>
            <a:cxnSpLocks/>
          </p:cNvCxnSpPr>
          <p:nvPr/>
        </p:nvCxnSpPr>
        <p:spPr>
          <a:xfrm flipV="1">
            <a:off x="7026093" y="4775248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4">
            <a:extLst>
              <a:ext uri="{FF2B5EF4-FFF2-40B4-BE49-F238E27FC236}">
                <a16:creationId xmlns:a16="http://schemas.microsoft.com/office/drawing/2014/main" id="{4684EDED-9F12-45D2-926B-0E58883DBD1C}"/>
              </a:ext>
            </a:extLst>
          </p:cNvPr>
          <p:cNvSpPr txBox="1"/>
          <p:nvPr/>
        </p:nvSpPr>
        <p:spPr>
          <a:xfrm>
            <a:off x="9811861" y="448124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Flèche : double flèche horizontale 29">
            <a:extLst>
              <a:ext uri="{FF2B5EF4-FFF2-40B4-BE49-F238E27FC236}">
                <a16:creationId xmlns:a16="http://schemas.microsoft.com/office/drawing/2014/main" id="{F9F6A72D-174F-4BC3-8B21-E7E934847993}"/>
              </a:ext>
            </a:extLst>
          </p:cNvPr>
          <p:cNvSpPr/>
          <p:nvPr/>
        </p:nvSpPr>
        <p:spPr>
          <a:xfrm rot="16200000">
            <a:off x="7428681" y="4657774"/>
            <a:ext cx="535940" cy="23495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CE9B7C8-5101-4D32-9FE4-BA4514E34A1A}"/>
              </a:ext>
            </a:extLst>
          </p:cNvPr>
          <p:cNvSpPr/>
          <p:nvPr/>
        </p:nvSpPr>
        <p:spPr>
          <a:xfrm>
            <a:off x="3683181" y="5901112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C94C7F28-1A6D-4AE8-832F-6ADD5ADD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FF8CF00-DB30-4438-B600-8B2DEF6B40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96" y="1376363"/>
            <a:ext cx="6644005" cy="5248275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0072CBA-496B-470E-9046-17C30A8A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33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+mn-lt"/>
              </a:rPr>
              <a:t>Diagramme de cas d’utilisation</a:t>
            </a:r>
            <a:endParaRPr lang="fr-FR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7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C94C7F28-1A6D-4AE8-832F-6ADD5ADD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D901C81-2DA3-421A-BBCE-EB083238EDA4}"/>
              </a:ext>
            </a:extLst>
          </p:cNvPr>
          <p:cNvSpPr txBox="1">
            <a:spLocks/>
          </p:cNvSpPr>
          <p:nvPr/>
        </p:nvSpPr>
        <p:spPr>
          <a:xfrm>
            <a:off x="1524000" y="228600"/>
            <a:ext cx="9144000" cy="107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fr-FR" sz="6000" b="1" dirty="0"/>
              <a:t>Diagramme de Gantt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8799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+mn-lt"/>
              </a:rPr>
              <a:t>Mes tâches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41BCA-F2F3-49D7-9D50-474CE98A3A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0688"/>
            <a:ext cx="7105650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938644E-CF18-4D10-8122-4DEF1BE6F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782BF964-5F41-42A4-99C2-DF15DED7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+mn-lt"/>
              </a:rPr>
              <a:t>Développement sur Arduino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65B668-948E-466A-9201-A753825B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13" y="2695178"/>
            <a:ext cx="8525773" cy="14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0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2D11510A-402F-49FB-A1FB-790272910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9DA7725-D7E8-4BCC-9FDF-A34AF4C0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n°1 : l’échiquier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25E6BD-BD7B-42CD-85AA-8F3B8B63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13" y="1541953"/>
            <a:ext cx="3381375" cy="26955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8D0641-155D-42EE-AB58-DE3D48C7D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258" y="4782647"/>
            <a:ext cx="2272230" cy="16853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C1F621-3787-4502-B2E6-FA7494709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512" y="4634728"/>
            <a:ext cx="5734050" cy="1981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3CC351-552D-4FB9-89E3-DA88C189D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499" y="1541953"/>
            <a:ext cx="4638675" cy="26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A156923A-8DF4-4078-94DF-E315267FC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805F5BA-C8D9-42B8-9C92-898C42B99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6" y="1704733"/>
            <a:ext cx="9001008" cy="4763277"/>
          </a:xfrm>
          <a:prstGeom prst="rect">
            <a:avLst/>
          </a:prstGeom>
        </p:spPr>
      </p:pic>
      <p:sp>
        <p:nvSpPr>
          <p:cNvPr id="33" name="Titre 1">
            <a:extLst>
              <a:ext uri="{FF2B5EF4-FFF2-40B4-BE49-F238E27FC236}">
                <a16:creationId xmlns:a16="http://schemas.microsoft.com/office/drawing/2014/main" id="{D7D47A08-2BF9-44C3-9F77-2D2D4A0332FD}"/>
              </a:ext>
            </a:extLst>
          </p:cNvPr>
          <p:cNvSpPr txBox="1">
            <a:spLocks/>
          </p:cNvSpPr>
          <p:nvPr/>
        </p:nvSpPr>
        <p:spPr>
          <a:xfrm>
            <a:off x="897559" y="38999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latin typeface="+mn-lt"/>
              </a:rPr>
              <a:t>Mécanisme n°1 : l’échiquier 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458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31C4281F-D622-418C-8D75-07D5069F2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9DA7725-D7E8-4BCC-9FDF-A34AF4C0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n°2 : Le lion basculant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C0D87F4-9306-4315-AE08-A32C8BFC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4801135"/>
            <a:ext cx="5638800" cy="16668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7152FC5-D673-4661-8823-2AE5BE521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50" y="4677310"/>
            <a:ext cx="6184900" cy="17907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F68BC6-D6EF-487B-A099-123BD8719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662" y="1665780"/>
            <a:ext cx="4638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0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91</Words>
  <Application>Microsoft Office PowerPoint</Application>
  <PresentationFormat>Grand écran</PresentationFormat>
  <Paragraphs>22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Introduction</vt:lpstr>
      <vt:lpstr>Diagramme de cas d’utilisation</vt:lpstr>
      <vt:lpstr>Présentation PowerPoint</vt:lpstr>
      <vt:lpstr>Mes tâches</vt:lpstr>
      <vt:lpstr>Développement sur Arduino</vt:lpstr>
      <vt:lpstr>Mécanisme n°1 : l’échiquier </vt:lpstr>
      <vt:lpstr>Présentation PowerPoint</vt:lpstr>
      <vt:lpstr>Mécanisme n°2 : Le lion basculant </vt:lpstr>
      <vt:lpstr>Mécanisme n°2 : Le lion basculant </vt:lpstr>
      <vt:lpstr>Mécanisme n°3 : l’élément TERRE </vt:lpstr>
      <vt:lpstr>Mécanisme n°3 : l’élément TERRE </vt:lpstr>
      <vt:lpstr>Application Web de supervision</vt:lpstr>
      <vt:lpstr>Réseau</vt:lpstr>
      <vt:lpstr>Partie Physique : L’effet Hall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Joshua PINNEAU</dc:creator>
  <cp:lastModifiedBy>Joshua PINNEAU</cp:lastModifiedBy>
  <cp:revision>11</cp:revision>
  <dcterms:created xsi:type="dcterms:W3CDTF">2020-01-28T10:54:51Z</dcterms:created>
  <dcterms:modified xsi:type="dcterms:W3CDTF">2020-01-28T11:08:44Z</dcterms:modified>
</cp:coreProperties>
</file>