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82150931-91B0-4DB5-A181-6A1CEC56E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3" y="10"/>
            <a:ext cx="12191997" cy="6857990"/>
          </a:xfrm>
          <a:custGeom>
            <a:avLst/>
            <a:gdLst>
              <a:gd name="connsiteX0" fmla="*/ 6631620 w 12191997"/>
              <a:gd name="connsiteY0" fmla="*/ 983228 h 6858000"/>
              <a:gd name="connsiteX1" fmla="*/ 12091643 w 12191997"/>
              <a:gd name="connsiteY1" fmla="*/ 983228 h 6858000"/>
              <a:gd name="connsiteX2" fmla="*/ 12191997 w 12191997"/>
              <a:gd name="connsiteY2" fmla="*/ 991151 h 6858000"/>
              <a:gd name="connsiteX3" fmla="*/ 12191997 w 12191997"/>
              <a:gd name="connsiteY3" fmla="*/ 6858000 h 6858000"/>
              <a:gd name="connsiteX4" fmla="*/ 3051794 w 12191997"/>
              <a:gd name="connsiteY4" fmla="*/ 6858000 h 6858000"/>
              <a:gd name="connsiteX5" fmla="*/ 3048485 w 12191997"/>
              <a:gd name="connsiteY5" fmla="*/ 6845812 h 6858000"/>
              <a:gd name="connsiteX6" fmla="*/ 3121611 w 12191997"/>
              <a:gd name="connsiteY6" fmla="*/ 6151078 h 6858000"/>
              <a:gd name="connsiteX7" fmla="*/ 5851619 w 12191997"/>
              <a:gd name="connsiteY7" fmla="*/ 1422010 h 6858000"/>
              <a:gd name="connsiteX8" fmla="*/ 6631620 w 12191997"/>
              <a:gd name="connsiteY8" fmla="*/ 983228 h 6858000"/>
              <a:gd name="connsiteX9" fmla="*/ 0 w 12191997"/>
              <a:gd name="connsiteY9" fmla="*/ 339531 h 6858000"/>
              <a:gd name="connsiteX10" fmla="*/ 54301 w 12191997"/>
              <a:gd name="connsiteY10" fmla="*/ 339531 h 6858000"/>
              <a:gd name="connsiteX11" fmla="*/ 1340585 w 12191997"/>
              <a:gd name="connsiteY11" fmla="*/ 339531 h 6858000"/>
              <a:gd name="connsiteX12" fmla="*/ 1713506 w 12191997"/>
              <a:gd name="connsiteY12" fmla="*/ 556265 h 6858000"/>
              <a:gd name="connsiteX13" fmla="*/ 2909965 w 12191997"/>
              <a:gd name="connsiteY13" fmla="*/ 2625561 h 6858000"/>
              <a:gd name="connsiteX14" fmla="*/ 2909965 w 12191997"/>
              <a:gd name="connsiteY14" fmla="*/ 3048708 h 6858000"/>
              <a:gd name="connsiteX15" fmla="*/ 1713506 w 12191997"/>
              <a:gd name="connsiteY15" fmla="*/ 5118003 h 6858000"/>
              <a:gd name="connsiteX16" fmla="*/ 1340585 w 12191997"/>
              <a:gd name="connsiteY16" fmla="*/ 5334737 h 6858000"/>
              <a:gd name="connsiteX17" fmla="*/ 85990 w 12191997"/>
              <a:gd name="connsiteY17" fmla="*/ 5334737 h 6858000"/>
              <a:gd name="connsiteX18" fmla="*/ 0 w 12191997"/>
              <a:gd name="connsiteY18" fmla="*/ 5334737 h 6858000"/>
              <a:gd name="connsiteX19" fmla="*/ 2861712 w 12191997"/>
              <a:gd name="connsiteY19" fmla="*/ 0 h 6858000"/>
              <a:gd name="connsiteX20" fmla="*/ 5175003 w 12191997"/>
              <a:gd name="connsiteY20" fmla="*/ 0 h 6858000"/>
              <a:gd name="connsiteX21" fmla="*/ 5220943 w 12191997"/>
              <a:gd name="connsiteY21" fmla="*/ 79581 h 6858000"/>
              <a:gd name="connsiteX22" fmla="*/ 5724962 w 12191997"/>
              <a:gd name="connsiteY22" fmla="*/ 952668 h 6858000"/>
              <a:gd name="connsiteX23" fmla="*/ 5724962 w 12191997"/>
              <a:gd name="connsiteY23" fmla="*/ 1201564 h 6858000"/>
              <a:gd name="connsiteX24" fmla="*/ 4978322 w 12191997"/>
              <a:gd name="connsiteY24" fmla="*/ 2494933 h 6858000"/>
              <a:gd name="connsiteX25" fmla="*/ 4764998 w 12191997"/>
              <a:gd name="connsiteY25" fmla="*/ 2614935 h 6858000"/>
              <a:gd name="connsiteX26" fmla="*/ 3271717 w 12191997"/>
              <a:gd name="connsiteY26" fmla="*/ 2614935 h 6858000"/>
              <a:gd name="connsiteX27" fmla="*/ 3058392 w 12191997"/>
              <a:gd name="connsiteY27" fmla="*/ 2494933 h 6858000"/>
              <a:gd name="connsiteX28" fmla="*/ 2311754 w 12191997"/>
              <a:gd name="connsiteY28" fmla="*/ 1201564 h 6858000"/>
              <a:gd name="connsiteX29" fmla="*/ 2311754 w 12191997"/>
              <a:gd name="connsiteY29" fmla="*/ 952668 h 6858000"/>
              <a:gd name="connsiteX30" fmla="*/ 2811944 w 12191997"/>
              <a:gd name="connsiteY30" fmla="*/ 862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1997" h="6858000">
                <a:moveTo>
                  <a:pt x="6631620" y="983228"/>
                </a:moveTo>
                <a:cubicBezTo>
                  <a:pt x="6631620" y="983228"/>
                  <a:pt x="6631620" y="983228"/>
                  <a:pt x="12091643" y="983228"/>
                </a:cubicBezTo>
                <a:lnTo>
                  <a:pt x="12191997" y="991151"/>
                </a:lnTo>
                <a:lnTo>
                  <a:pt x="12191997" y="6858000"/>
                </a:lnTo>
                <a:lnTo>
                  <a:pt x="3051794" y="6858000"/>
                </a:lnTo>
                <a:lnTo>
                  <a:pt x="3048485" y="6845812"/>
                </a:lnTo>
                <a:cubicBezTo>
                  <a:pt x="2999734" y="6614233"/>
                  <a:pt x="3024109" y="6346091"/>
                  <a:pt x="3121611" y="6151078"/>
                </a:cubicBezTo>
                <a:cubicBezTo>
                  <a:pt x="3121611" y="6151078"/>
                  <a:pt x="3121611" y="6151078"/>
                  <a:pt x="5851619" y="1422010"/>
                </a:cubicBezTo>
                <a:cubicBezTo>
                  <a:pt x="5997869" y="1178242"/>
                  <a:pt x="6355374" y="983228"/>
                  <a:pt x="6631620" y="983228"/>
                </a:cubicBezTo>
                <a:close/>
                <a:moveTo>
                  <a:pt x="0" y="339531"/>
                </a:moveTo>
                <a:lnTo>
                  <a:pt x="54301" y="339531"/>
                </a:lnTo>
                <a:cubicBezTo>
                  <a:pt x="1340585" y="339531"/>
                  <a:pt x="1340585" y="339531"/>
                  <a:pt x="1340585" y="339531"/>
                </a:cubicBezTo>
                <a:cubicBezTo>
                  <a:pt x="1495969" y="339531"/>
                  <a:pt x="1635814" y="422097"/>
                  <a:pt x="1713506" y="556265"/>
                </a:cubicBezTo>
                <a:cubicBezTo>
                  <a:pt x="2909965" y="2625561"/>
                  <a:pt x="2909965" y="2625561"/>
                  <a:pt x="2909965" y="2625561"/>
                </a:cubicBezTo>
                <a:cubicBezTo>
                  <a:pt x="2987657" y="2754570"/>
                  <a:pt x="2987657" y="2919700"/>
                  <a:pt x="2909965" y="3048708"/>
                </a:cubicBezTo>
                <a:cubicBezTo>
                  <a:pt x="1713506" y="5118003"/>
                  <a:pt x="1713506" y="5118003"/>
                  <a:pt x="1713506" y="5118003"/>
                </a:cubicBezTo>
                <a:cubicBezTo>
                  <a:pt x="1635814" y="5252173"/>
                  <a:pt x="1495969" y="5334737"/>
                  <a:pt x="1340585" y="5334737"/>
                </a:cubicBezTo>
                <a:cubicBezTo>
                  <a:pt x="816002" y="5334737"/>
                  <a:pt x="406171" y="5334737"/>
                  <a:pt x="85990" y="5334737"/>
                </a:cubicBezTo>
                <a:lnTo>
                  <a:pt x="0" y="5334737"/>
                </a:lnTo>
                <a:close/>
                <a:moveTo>
                  <a:pt x="2861712" y="0"/>
                </a:moveTo>
                <a:lnTo>
                  <a:pt x="5175003" y="0"/>
                </a:lnTo>
                <a:lnTo>
                  <a:pt x="5220943" y="79581"/>
                </a:lnTo>
                <a:cubicBezTo>
                  <a:pt x="5331226" y="270618"/>
                  <a:pt x="5491637" y="548491"/>
                  <a:pt x="5724962" y="952668"/>
                </a:cubicBezTo>
                <a:cubicBezTo>
                  <a:pt x="5764962" y="1023782"/>
                  <a:pt x="5764962" y="1130450"/>
                  <a:pt x="5724962" y="1201564"/>
                </a:cubicBezTo>
                <a:cubicBezTo>
                  <a:pt x="5724962" y="1201564"/>
                  <a:pt x="5724962" y="1201564"/>
                  <a:pt x="4978322" y="2494933"/>
                </a:cubicBezTo>
                <a:cubicBezTo>
                  <a:pt x="4942768" y="2561602"/>
                  <a:pt x="4844993" y="2614935"/>
                  <a:pt x="4764998" y="2614935"/>
                </a:cubicBezTo>
                <a:lnTo>
                  <a:pt x="3271717" y="2614935"/>
                </a:lnTo>
                <a:cubicBezTo>
                  <a:pt x="3196167" y="2614935"/>
                  <a:pt x="3098390" y="2561602"/>
                  <a:pt x="3058392" y="2494933"/>
                </a:cubicBezTo>
                <a:cubicBezTo>
                  <a:pt x="3058392" y="2494933"/>
                  <a:pt x="3058392" y="2494933"/>
                  <a:pt x="2311754" y="1201564"/>
                </a:cubicBezTo>
                <a:cubicBezTo>
                  <a:pt x="2276199" y="1130450"/>
                  <a:pt x="2276199" y="1023782"/>
                  <a:pt x="2311754" y="952668"/>
                </a:cubicBezTo>
                <a:cubicBezTo>
                  <a:pt x="2311754" y="952668"/>
                  <a:pt x="2311754" y="952668"/>
                  <a:pt x="2811944" y="86212"/>
                </a:cubicBezTo>
                <a:close/>
              </a:path>
            </a:pathLst>
          </a:custGeom>
        </p:spPr>
      </p:pic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A179C27-F395-4B58-97F0-BCB8B54D4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4026" cy="66924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35B4685-878E-4C29-B671-B1119F3278A7}"/>
              </a:ext>
            </a:extLst>
          </p:cNvPr>
          <p:cNvSpPr txBox="1"/>
          <p:nvPr/>
        </p:nvSpPr>
        <p:spPr>
          <a:xfrm>
            <a:off x="5435009" y="0"/>
            <a:ext cx="675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Etudiants BTS SN2 : Cadeau Thomas – Breny Corentin – Minos Constantin – Pinneau Joshua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EF2302-E2AF-402A-BFA1-1B2DAFC76193}"/>
              </a:ext>
            </a:extLst>
          </p:cNvPr>
          <p:cNvSpPr txBox="1"/>
          <p:nvPr/>
        </p:nvSpPr>
        <p:spPr>
          <a:xfrm>
            <a:off x="0" y="608854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Système Escape Game 13</a:t>
            </a:r>
            <a:r>
              <a:rPr lang="fr-FR" sz="4400" b="1" baseline="30000" dirty="0"/>
              <a:t>ème</a:t>
            </a:r>
            <a:r>
              <a:rPr lang="fr-FR" sz="4400" b="1" dirty="0"/>
              <a:t> Porte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A4D673-E95D-4FFF-8A57-6CE908489B4D}"/>
              </a:ext>
            </a:extLst>
          </p:cNvPr>
          <p:cNvSpPr txBox="1"/>
          <p:nvPr/>
        </p:nvSpPr>
        <p:spPr>
          <a:xfrm>
            <a:off x="11132192" y="6473269"/>
            <a:ext cx="15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Page </a:t>
            </a:r>
            <a:fld id="{D7E6E402-10E7-4EAB-A0C8-9D9734620861}" type="slidenum">
              <a:rPr lang="fr-FR" smtClean="0">
                <a:solidFill>
                  <a:schemeClr val="bg1"/>
                </a:solidFill>
              </a:rPr>
              <a:t>1</a:t>
            </a:fld>
            <a:r>
              <a:rPr lang="fr-FR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9EDD6D3-66DE-41D3-B719-314D03F81E2A}"/>
              </a:ext>
            </a:extLst>
          </p:cNvPr>
          <p:cNvSpPr txBox="1"/>
          <p:nvPr/>
        </p:nvSpPr>
        <p:spPr>
          <a:xfrm>
            <a:off x="10960277" y="2999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22/01/2020</a:t>
            </a:r>
          </a:p>
        </p:txBody>
      </p:sp>
    </p:spTree>
    <p:extLst>
      <p:ext uri="{BB962C8B-B14F-4D97-AF65-F5344CB8AC3E}">
        <p14:creationId xmlns:p14="http://schemas.microsoft.com/office/powerpoint/2010/main" val="373518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64549-C194-456E-AFBD-DDFEA9F7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latin typeface="+mn-lt"/>
              </a:rPr>
              <a:t>Introduction</a:t>
            </a:r>
            <a:endParaRPr lang="fr-FR" sz="3600" b="1" dirty="0">
              <a:latin typeface="+mn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26434F-0C29-4B78-86B1-77260A8911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99" y="1268963"/>
            <a:ext cx="7560401" cy="5589037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DE185B-FF3F-4443-8DF5-F3C7D987AC94}"/>
              </a:ext>
            </a:extLst>
          </p:cNvPr>
          <p:cNvSpPr/>
          <p:nvPr/>
        </p:nvSpPr>
        <p:spPr>
          <a:xfrm>
            <a:off x="2802730" y="1861457"/>
            <a:ext cx="5127307" cy="83104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F011F47-68B0-4826-B9CD-FD327075D3FD}"/>
              </a:ext>
            </a:extLst>
          </p:cNvPr>
          <p:cNvSpPr/>
          <p:nvPr/>
        </p:nvSpPr>
        <p:spPr>
          <a:xfrm>
            <a:off x="4748121" y="4898571"/>
            <a:ext cx="2382022" cy="1230085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9B249F6-82C0-4E80-9688-A6C4AD58C921}"/>
              </a:ext>
            </a:extLst>
          </p:cNvPr>
          <p:cNvSpPr/>
          <p:nvPr/>
        </p:nvSpPr>
        <p:spPr>
          <a:xfrm>
            <a:off x="7478485" y="5589037"/>
            <a:ext cx="696685" cy="38722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9FB46DC-2AE1-4059-BDCC-EC19699998CA}"/>
              </a:ext>
            </a:extLst>
          </p:cNvPr>
          <p:cNvSpPr/>
          <p:nvPr/>
        </p:nvSpPr>
        <p:spPr>
          <a:xfrm>
            <a:off x="4201886" y="5868952"/>
            <a:ext cx="391885" cy="466533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0299604-2787-4F62-8A20-BA48EE17A3F3}"/>
              </a:ext>
            </a:extLst>
          </p:cNvPr>
          <p:cNvSpPr/>
          <p:nvPr/>
        </p:nvSpPr>
        <p:spPr>
          <a:xfrm>
            <a:off x="9907428" y="1861457"/>
            <a:ext cx="707572" cy="45719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F4F695-35FF-45A5-80B8-118450793612}"/>
              </a:ext>
            </a:extLst>
          </p:cNvPr>
          <p:cNvSpPr txBox="1"/>
          <p:nvPr/>
        </p:nvSpPr>
        <p:spPr>
          <a:xfrm>
            <a:off x="10646228" y="169965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Joshua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005236A-5D70-4933-9C03-53DAC7F068DD}"/>
              </a:ext>
            </a:extLst>
          </p:cNvPr>
          <p:cNvSpPr/>
          <p:nvPr/>
        </p:nvSpPr>
        <p:spPr>
          <a:xfrm>
            <a:off x="9907428" y="2231259"/>
            <a:ext cx="707572" cy="4571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0ACB98A-C89B-4929-A703-94259A65428B}"/>
              </a:ext>
            </a:extLst>
          </p:cNvPr>
          <p:cNvSpPr txBox="1"/>
          <p:nvPr/>
        </p:nvSpPr>
        <p:spPr>
          <a:xfrm>
            <a:off x="10614999" y="204659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Thomas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9B032DC-BEA4-4CA8-868C-B1DFB4E70287}"/>
              </a:ext>
            </a:extLst>
          </p:cNvPr>
          <p:cNvSpPr/>
          <p:nvPr/>
        </p:nvSpPr>
        <p:spPr>
          <a:xfrm>
            <a:off x="9907427" y="2601061"/>
            <a:ext cx="707572" cy="457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8B41F13-2617-4D2B-8E9E-C48ADF79E878}"/>
              </a:ext>
            </a:extLst>
          </p:cNvPr>
          <p:cNvSpPr txBox="1"/>
          <p:nvPr/>
        </p:nvSpPr>
        <p:spPr>
          <a:xfrm>
            <a:off x="10614999" y="2424887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Constantin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8DD8EB4-5799-466B-8E0E-6853CD76BBDC}"/>
              </a:ext>
            </a:extLst>
          </p:cNvPr>
          <p:cNvSpPr/>
          <p:nvPr/>
        </p:nvSpPr>
        <p:spPr>
          <a:xfrm>
            <a:off x="9907427" y="2970935"/>
            <a:ext cx="707572" cy="4571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B85E7D9-DC72-4AE6-9300-C7C157AAF1D4}"/>
              </a:ext>
            </a:extLst>
          </p:cNvPr>
          <p:cNvSpPr txBox="1"/>
          <p:nvPr/>
        </p:nvSpPr>
        <p:spPr>
          <a:xfrm>
            <a:off x="10614999" y="2786197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Corentin</a:t>
            </a:r>
          </a:p>
        </p:txBody>
      </p:sp>
      <p:sp>
        <p:nvSpPr>
          <p:cNvPr id="19" name="Flèche : double flèche horizontale 18">
            <a:extLst>
              <a:ext uri="{FF2B5EF4-FFF2-40B4-BE49-F238E27FC236}">
                <a16:creationId xmlns:a16="http://schemas.microsoft.com/office/drawing/2014/main" id="{096DB570-0746-4C92-9333-0F3669C04558}"/>
              </a:ext>
            </a:extLst>
          </p:cNvPr>
          <p:cNvSpPr/>
          <p:nvPr/>
        </p:nvSpPr>
        <p:spPr>
          <a:xfrm rot="16200000">
            <a:off x="7428681" y="4657774"/>
            <a:ext cx="535940" cy="23495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5D16060-3BD5-4384-834E-2EBCDCA60699}"/>
              </a:ext>
            </a:extLst>
          </p:cNvPr>
          <p:cNvSpPr/>
          <p:nvPr/>
        </p:nvSpPr>
        <p:spPr>
          <a:xfrm>
            <a:off x="8149315" y="4488657"/>
            <a:ext cx="449379" cy="16430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D361B11-4AA7-4AC6-976F-5354E0BA831E}"/>
              </a:ext>
            </a:extLst>
          </p:cNvPr>
          <p:cNvSpPr/>
          <p:nvPr/>
        </p:nvSpPr>
        <p:spPr>
          <a:xfrm>
            <a:off x="4536622" y="3740944"/>
            <a:ext cx="1666060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2933415-AEC5-44C9-AE56-64F8CE71E3F7}"/>
              </a:ext>
            </a:extLst>
          </p:cNvPr>
          <p:cNvSpPr/>
          <p:nvPr/>
        </p:nvSpPr>
        <p:spPr>
          <a:xfrm>
            <a:off x="2802730" y="2816202"/>
            <a:ext cx="1674019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3" name="Flèche : double flèche horizontale 22">
            <a:extLst>
              <a:ext uri="{FF2B5EF4-FFF2-40B4-BE49-F238E27FC236}">
                <a16:creationId xmlns:a16="http://schemas.microsoft.com/office/drawing/2014/main" id="{1071556F-F791-4EA0-8063-D0370A498624}"/>
              </a:ext>
            </a:extLst>
          </p:cNvPr>
          <p:cNvSpPr/>
          <p:nvPr/>
        </p:nvSpPr>
        <p:spPr>
          <a:xfrm>
            <a:off x="6865620" y="5195619"/>
            <a:ext cx="612865" cy="317994"/>
          </a:xfrm>
          <a:prstGeom prst="leftRightArrow">
            <a:avLst/>
          </a:prstGeom>
          <a:solidFill>
            <a:srgbClr val="2FC9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Flèche : double flèche horizontale 23">
            <a:extLst>
              <a:ext uri="{FF2B5EF4-FFF2-40B4-BE49-F238E27FC236}">
                <a16:creationId xmlns:a16="http://schemas.microsoft.com/office/drawing/2014/main" id="{9E1D88BE-4C03-4E58-BF2A-430DC0CFE2A3}"/>
              </a:ext>
            </a:extLst>
          </p:cNvPr>
          <p:cNvSpPr/>
          <p:nvPr/>
        </p:nvSpPr>
        <p:spPr>
          <a:xfrm>
            <a:off x="4563290" y="5665171"/>
            <a:ext cx="1666060" cy="311085"/>
          </a:xfrm>
          <a:prstGeom prst="leftRightArrow">
            <a:avLst/>
          </a:prstGeom>
          <a:solidFill>
            <a:srgbClr val="1EEA1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89DFF1B-53BB-413F-A40C-14160C2DCD79}"/>
              </a:ext>
            </a:extLst>
          </p:cNvPr>
          <p:cNvSpPr/>
          <p:nvPr/>
        </p:nvSpPr>
        <p:spPr>
          <a:xfrm>
            <a:off x="2802731" y="3747359"/>
            <a:ext cx="1661954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82E2B6F-2034-4B2C-8B91-AF4F0257F1FA}"/>
              </a:ext>
            </a:extLst>
          </p:cNvPr>
          <p:cNvSpPr/>
          <p:nvPr/>
        </p:nvSpPr>
        <p:spPr>
          <a:xfrm>
            <a:off x="6280150" y="2818392"/>
            <a:ext cx="1630363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7F0BB05-9A0E-438F-99F2-3FA9E65C5937}"/>
              </a:ext>
            </a:extLst>
          </p:cNvPr>
          <p:cNvSpPr/>
          <p:nvPr/>
        </p:nvSpPr>
        <p:spPr>
          <a:xfrm>
            <a:off x="4541997" y="2816202"/>
            <a:ext cx="1649888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606E47C-726C-4713-AAF3-C821E5344F3E}"/>
              </a:ext>
            </a:extLst>
          </p:cNvPr>
          <p:cNvSpPr/>
          <p:nvPr/>
        </p:nvSpPr>
        <p:spPr>
          <a:xfrm>
            <a:off x="6268083" y="3749157"/>
            <a:ext cx="1661954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75F8654-B445-4228-94F2-002ED50C11F4}"/>
              </a:ext>
            </a:extLst>
          </p:cNvPr>
          <p:cNvCxnSpPr>
            <a:cxnSpLocks/>
          </p:cNvCxnSpPr>
          <p:nvPr/>
        </p:nvCxnSpPr>
        <p:spPr>
          <a:xfrm flipH="1" flipV="1">
            <a:off x="2002064" y="4570810"/>
            <a:ext cx="2878658" cy="67829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 de texte 45">
            <a:extLst>
              <a:ext uri="{FF2B5EF4-FFF2-40B4-BE49-F238E27FC236}">
                <a16:creationId xmlns:a16="http://schemas.microsoft.com/office/drawing/2014/main" id="{4137D27B-845D-49BA-A870-304F07D89BFE}"/>
              </a:ext>
            </a:extLst>
          </p:cNvPr>
          <p:cNvSpPr txBox="1"/>
          <p:nvPr/>
        </p:nvSpPr>
        <p:spPr>
          <a:xfrm>
            <a:off x="905817" y="4289822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A108338-C537-43B1-B6F3-044BA5E019D3}"/>
              </a:ext>
            </a:extLst>
          </p:cNvPr>
          <p:cNvCxnSpPr>
            <a:cxnSpLocks/>
          </p:cNvCxnSpPr>
          <p:nvPr/>
        </p:nvCxnSpPr>
        <p:spPr>
          <a:xfrm flipV="1">
            <a:off x="7026093" y="4775248"/>
            <a:ext cx="2781391" cy="380401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 de texte 44">
            <a:extLst>
              <a:ext uri="{FF2B5EF4-FFF2-40B4-BE49-F238E27FC236}">
                <a16:creationId xmlns:a16="http://schemas.microsoft.com/office/drawing/2014/main" id="{4684EDED-9F12-45D2-926B-0E58883DBD1C}"/>
              </a:ext>
            </a:extLst>
          </p:cNvPr>
          <p:cNvSpPr txBox="1"/>
          <p:nvPr/>
        </p:nvSpPr>
        <p:spPr>
          <a:xfrm>
            <a:off x="9811861" y="4481244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C423D-65A1-40D8-8751-302A287B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+mn-lt"/>
              </a:rPr>
              <a:t>Mes tâches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441BCA-F2F3-49D7-9D50-474CE98A3A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690688"/>
            <a:ext cx="6438900" cy="43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0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12B1D-5567-4A97-95B9-F3C81010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+mn-lt"/>
              </a:rPr>
              <a:t>Mécanisme n°1 : </a:t>
            </a:r>
          </a:p>
        </p:txBody>
      </p:sp>
    </p:spTree>
    <p:extLst>
      <p:ext uri="{BB962C8B-B14F-4D97-AF65-F5344CB8AC3E}">
        <p14:creationId xmlns:p14="http://schemas.microsoft.com/office/powerpoint/2010/main" val="2394584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51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Introduction</vt:lpstr>
      <vt:lpstr>Mes tâches</vt:lpstr>
      <vt:lpstr>Mécanisme n°1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Joshua PINNEAU</cp:lastModifiedBy>
  <cp:revision>19</cp:revision>
  <dcterms:created xsi:type="dcterms:W3CDTF">2020-01-17T15:05:59Z</dcterms:created>
  <dcterms:modified xsi:type="dcterms:W3CDTF">2020-01-22T11:09:09Z</dcterms:modified>
</cp:coreProperties>
</file>