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72" r:id="rId6"/>
    <p:sldId id="261" r:id="rId7"/>
    <p:sldId id="269" r:id="rId8"/>
    <p:sldId id="270" r:id="rId9"/>
    <p:sldId id="271" r:id="rId10"/>
    <p:sldId id="277" r:id="rId11"/>
    <p:sldId id="278" r:id="rId12"/>
    <p:sldId id="262" r:id="rId13"/>
    <p:sldId id="274" r:id="rId14"/>
    <p:sldId id="275" r:id="rId15"/>
    <p:sldId id="276" r:id="rId16"/>
    <p:sldId id="263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1452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0E2A-431A-44D4-9CED-AA85FD777CB3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6416B-0116-4E31-857A-0683C10F3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19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416B-0116-4E31-857A-0683C10F3F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89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416B-0116-4E31-857A-0683C10F3F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20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380B-B191-4487-9950-115C94E31AD3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3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C63E-31A8-4CD8-AED7-2AA0CA13F24C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52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D05E-107B-4249-93AD-B75692838277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45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4A58-A235-44AA-BB5E-FD77F94AA9CA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2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553-6263-4FA7-90F2-14499A7ED6B1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0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2638-5630-414A-86E7-9116167B9512}" type="datetime1">
              <a:rPr lang="fr-FR" smtClean="0"/>
              <a:t>19/04/2017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17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C819-F7DD-4D33-9C35-F36107BBB568}" type="datetime1">
              <a:rPr lang="fr-FR" smtClean="0"/>
              <a:t>19/04/2017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3A9-0FA3-4E09-AE96-354249738C0A}" type="datetime1">
              <a:rPr lang="fr-FR" smtClean="0"/>
              <a:t>19/04/2017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0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C49C-CB69-467E-BC90-BD509385E83C}" type="datetime1">
              <a:rPr lang="fr-FR" smtClean="0"/>
              <a:t>19/04/2017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14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0B2875-7313-4F8A-8F07-8F04E4002330}" type="datetime1">
              <a:rPr lang="fr-FR" smtClean="0"/>
              <a:t>19/04/2017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0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2DCA-70B4-437B-A607-0651CE23A0FC}" type="datetime1">
              <a:rPr lang="fr-FR" smtClean="0"/>
              <a:t>19/04/2017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5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56D6BF-1F59-4EDA-B8B5-AC414ACBA9B6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5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apanage.esy.es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907" y="1447801"/>
            <a:ext cx="9092915" cy="2066924"/>
          </a:xfrm>
        </p:spPr>
        <p:txBody>
          <a:bodyPr/>
          <a:lstStyle/>
          <a:p>
            <a:r>
              <a:rPr lang="fr-FR" sz="6600" b="1" dirty="0"/>
              <a:t>Projet 3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62075" y="3514725"/>
            <a:ext cx="8266112" cy="861420"/>
          </a:xfrm>
        </p:spPr>
        <p:txBody>
          <a:bodyPr/>
          <a:lstStyle/>
          <a:p>
            <a:r>
              <a:rPr lang="fr-FR" dirty="0"/>
              <a:t>Site de vente sur </a:t>
            </a:r>
            <a:r>
              <a:rPr lang="fr-FR" dirty="0" err="1"/>
              <a:t>Prestashop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66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Notre analyse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86" y="2921903"/>
            <a:ext cx="4938712" cy="1584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21667" y="1853188"/>
            <a:ext cx="45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Référencement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67" y="4762746"/>
            <a:ext cx="7993760" cy="1493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22" y="360905"/>
            <a:ext cx="4769305" cy="3323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883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Notre analyse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126480" y="1917597"/>
            <a:ext cx="45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E-commerce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30" y="2768599"/>
            <a:ext cx="1817593" cy="121099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80" y="4246859"/>
            <a:ext cx="2029500" cy="20295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3696949"/>
            <a:ext cx="2372210" cy="13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6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3952875" y="2743200"/>
            <a:ext cx="6097959" cy="3513137"/>
          </a:xfrm>
        </p:spPr>
        <p:txBody>
          <a:bodyPr>
            <a:normAutofit/>
          </a:bodyPr>
          <a:lstStyle/>
          <a:p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La demande , le concept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Les technologies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Le fonctionnement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796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4 : Module</a:t>
            </a:r>
          </a:p>
        </p:txBody>
      </p:sp>
    </p:spTree>
    <p:extLst>
      <p:ext uri="{BB962C8B-B14F-4D97-AF65-F5344CB8AC3E}">
        <p14:creationId xmlns:p14="http://schemas.microsoft.com/office/powerpoint/2010/main" val="38206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796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4 : Module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178040" y="3321530"/>
            <a:ext cx="2953512" cy="10455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Module actualités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Titre et lien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51860" y="1228866"/>
            <a:ext cx="8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demande, le concept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08" y="2496351"/>
            <a:ext cx="2592514" cy="259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8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796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4 : Module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47948" y="1177912"/>
            <a:ext cx="8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technologies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47" y="4575524"/>
            <a:ext cx="2241423" cy="66005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19" y="3749675"/>
            <a:ext cx="3845859" cy="29718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708" y="2158277"/>
            <a:ext cx="2226564" cy="22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4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796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4 : Module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70910" y="1236313"/>
            <a:ext cx="8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fonctionnement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10" y="2100395"/>
            <a:ext cx="5382560" cy="388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5: Démonstration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5785352" y="2072199"/>
            <a:ext cx="2924443" cy="587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Démo du site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16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pic>
        <p:nvPicPr>
          <p:cNvPr id="9" name="Image 8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74" y="3003688"/>
            <a:ext cx="4416221" cy="22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7: Bilan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4739088" y="3004676"/>
            <a:ext cx="6097959" cy="1610054"/>
          </a:xfrm>
        </p:spPr>
        <p:txBody>
          <a:bodyPr>
            <a:noAutofit/>
          </a:bodyPr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920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8: Conclusion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3952875" y="2056092"/>
            <a:ext cx="6097959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18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69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69557"/>
            <a:ext cx="9404723" cy="980302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449859"/>
            <a:ext cx="8946541" cy="492622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27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8200" y="586126"/>
            <a:ext cx="10515600" cy="1325563"/>
          </a:xfrm>
        </p:spPr>
        <p:txBody>
          <a:bodyPr/>
          <a:lstStyle/>
          <a:p>
            <a:r>
              <a:rPr lang="fr-FR" sz="3600" dirty="0"/>
              <a:t>1: Le client</a:t>
            </a:r>
            <a:br>
              <a:rPr lang="fr-FR" dirty="0"/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3600451" y="2056092"/>
            <a:ext cx="8010524" cy="4665383"/>
          </a:xfrm>
        </p:spPr>
        <p:txBody>
          <a:bodyPr>
            <a:normAutofit/>
          </a:bodyPr>
          <a:lstStyle/>
          <a:p>
            <a:r>
              <a:rPr lang="fr-FR" dirty="0"/>
              <a:t>La Chambre de Commerce et d’Industrie de l’Indre.</a:t>
            </a:r>
          </a:p>
          <a:p>
            <a:pPr lvl="1"/>
            <a:r>
              <a:rPr lang="fr-FR" sz="1900" dirty="0"/>
              <a:t>Créée en 1982.</a:t>
            </a:r>
          </a:p>
          <a:p>
            <a:pPr lvl="1"/>
            <a:r>
              <a:rPr lang="fr-FR" sz="1900" dirty="0"/>
              <a:t>600 personnes par an font appel à l'Espace Emploi Compétences.</a:t>
            </a:r>
          </a:p>
          <a:p>
            <a:pPr lvl="1"/>
            <a:r>
              <a:rPr lang="fr-FR" sz="1900" dirty="0"/>
              <a:t>220 apprentis inscrits au Centre de Formation Supérieure d'Apprentis.</a:t>
            </a:r>
          </a:p>
          <a:p>
            <a:pPr lvl="1"/>
            <a:endParaRPr lang="fr-FR" dirty="0"/>
          </a:p>
          <a:p>
            <a:r>
              <a:rPr lang="fr-FR" dirty="0"/>
              <a:t>La demande.</a:t>
            </a:r>
          </a:p>
          <a:p>
            <a:pPr lvl="1"/>
            <a:r>
              <a:rPr lang="fr-FR" dirty="0"/>
              <a:t>Application de E-commerce.</a:t>
            </a:r>
          </a:p>
          <a:p>
            <a:pPr lvl="1"/>
            <a:endParaRPr lang="fr-FR" dirty="0"/>
          </a:p>
          <a:p>
            <a:r>
              <a:rPr lang="fr-FR" dirty="0"/>
              <a:t>Le sujet choisi, les objectifs.</a:t>
            </a:r>
          </a:p>
          <a:p>
            <a:pPr lvl="1"/>
            <a:r>
              <a:rPr lang="fr-FR" dirty="0"/>
              <a:t>Le marché de l’automobile haute gamme.</a:t>
            </a:r>
          </a:p>
          <a:p>
            <a:pPr lvl="1"/>
            <a:r>
              <a:rPr lang="fr-FR" dirty="0"/>
              <a:t>En France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76" y="0"/>
            <a:ext cx="1980024" cy="1516614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365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8200" y="811805"/>
            <a:ext cx="10515600" cy="1325563"/>
          </a:xfrm>
        </p:spPr>
        <p:txBody>
          <a:bodyPr>
            <a:noAutofit/>
          </a:bodyPr>
          <a:lstStyle/>
          <a:p>
            <a:r>
              <a:rPr lang="fr-FR" sz="3600" dirty="0"/>
              <a:t>2: Notre organisation</a:t>
            </a:r>
            <a:br>
              <a:rPr lang="fr-FR" sz="3600" dirty="0"/>
            </a:br>
            <a:br>
              <a:rPr lang="fr-FR" sz="3600" dirty="0"/>
            </a:b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3952875" y="2056092"/>
            <a:ext cx="6097959" cy="4200245"/>
          </a:xfrm>
        </p:spPr>
        <p:txBody>
          <a:bodyPr>
            <a:normAutofit/>
          </a:bodyPr>
          <a:lstStyle/>
          <a:p>
            <a:endParaRPr lang="fr-FR" sz="2300" dirty="0"/>
          </a:p>
          <a:p>
            <a:r>
              <a:rPr lang="fr-FR" sz="2300" dirty="0"/>
              <a:t>Planning, répartition des tâches.</a:t>
            </a:r>
          </a:p>
          <a:p>
            <a:pPr marL="0" indent="0">
              <a:buNone/>
            </a:pPr>
            <a:endParaRPr lang="fr-FR" sz="2300" dirty="0"/>
          </a:p>
          <a:p>
            <a:r>
              <a:rPr lang="fr-FR" sz="2300" dirty="0"/>
              <a:t>Choix du support de travail et de communication.</a:t>
            </a:r>
          </a:p>
          <a:p>
            <a:pPr lvl="1"/>
            <a:r>
              <a:rPr lang="fr-FR" sz="2100" dirty="0"/>
              <a:t>GitHub</a:t>
            </a:r>
          </a:p>
          <a:p>
            <a:pPr lvl="1"/>
            <a:r>
              <a:rPr lang="fr-FR" sz="2100" dirty="0"/>
              <a:t>Discord</a:t>
            </a:r>
          </a:p>
          <a:p>
            <a:pPr lvl="1"/>
            <a:r>
              <a:rPr lang="fr-FR" sz="2100" dirty="0" err="1"/>
              <a:t>Hostinger</a:t>
            </a:r>
            <a:endParaRPr lang="fr-FR" sz="21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877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8200" y="811805"/>
            <a:ext cx="10515600" cy="1325563"/>
          </a:xfrm>
        </p:spPr>
        <p:txBody>
          <a:bodyPr>
            <a:noAutofit/>
          </a:bodyPr>
          <a:lstStyle/>
          <a:p>
            <a:r>
              <a:rPr lang="fr-FR" sz="3600" dirty="0"/>
              <a:t>2: Notre organisation</a:t>
            </a:r>
            <a:br>
              <a:rPr lang="fr-FR" sz="3600" dirty="0"/>
            </a:br>
            <a:br>
              <a:rPr lang="fr-FR" sz="3600" dirty="0"/>
            </a:b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5781675" y="1396670"/>
            <a:ext cx="2034687" cy="1091553"/>
          </a:xfrm>
        </p:spPr>
        <p:txBody>
          <a:bodyPr>
            <a:normAutofit/>
          </a:bodyPr>
          <a:lstStyle/>
          <a:p>
            <a:endParaRPr lang="fr-FR" sz="2300" dirty="0"/>
          </a:p>
          <a:p>
            <a:pPr marL="0" indent="0">
              <a:buNone/>
            </a:pPr>
            <a:r>
              <a:rPr lang="fr-FR" sz="2300" dirty="0"/>
              <a:t>Le planning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1" y="2418740"/>
            <a:ext cx="6677757" cy="38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Notre analyse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4348691" y="3004358"/>
            <a:ext cx="5997576" cy="2515908"/>
          </a:xfrm>
        </p:spPr>
        <p:txBody>
          <a:bodyPr>
            <a:noAutofit/>
          </a:bodyPr>
          <a:lstStyle/>
          <a:p>
            <a:r>
              <a:rPr lang="fr-FR" dirty="0"/>
              <a:t>Le cahier des charges</a:t>
            </a:r>
          </a:p>
          <a:p>
            <a:pPr lvl="1"/>
            <a:r>
              <a:rPr lang="fr-FR" sz="2000" dirty="0"/>
              <a:t>Site réalisé avec </a:t>
            </a:r>
            <a:r>
              <a:rPr lang="fr-FR" sz="2000" dirty="0" err="1"/>
              <a:t>Prestashop</a:t>
            </a:r>
            <a:endParaRPr lang="fr-FR" sz="2000" dirty="0"/>
          </a:p>
          <a:p>
            <a:pPr lvl="1"/>
            <a:r>
              <a:rPr lang="fr-FR" sz="2000" dirty="0"/>
              <a:t>Thème compatible avec la vente en ligne</a:t>
            </a:r>
          </a:p>
          <a:p>
            <a:pPr lvl="1"/>
            <a:r>
              <a:rPr lang="fr-FR" sz="2000" dirty="0"/>
              <a:t>Esthétique et ergonomie</a:t>
            </a:r>
          </a:p>
          <a:p>
            <a:pPr lvl="1"/>
            <a:r>
              <a:rPr lang="fr-FR" sz="2000" dirty="0"/>
              <a:t>Pertinence de la navigation et des modules</a:t>
            </a:r>
          </a:p>
          <a:p>
            <a:pPr lvl="1"/>
            <a:r>
              <a:rPr lang="fr-FR" sz="2000" dirty="0"/>
              <a:t>Solution de paiement par CB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891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Notre analyse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6096000" y="1355600"/>
            <a:ext cx="2949576" cy="670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Cahier des spécifications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555067" y="2717211"/>
            <a:ext cx="6468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Présentation du client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Nos objectifs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Nos ressources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L’architecture de la solution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Le graphisme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Notre convention de codage</a:t>
            </a:r>
          </a:p>
        </p:txBody>
      </p:sp>
    </p:spTree>
    <p:extLst>
      <p:ext uri="{BB962C8B-B14F-4D97-AF65-F5344CB8AC3E}">
        <p14:creationId xmlns:p14="http://schemas.microsoft.com/office/powerpoint/2010/main" val="21522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Notre analyse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4052357" y="3207558"/>
            <a:ext cx="5997576" cy="251590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000" dirty="0"/>
              <a:t> Le SEO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000" dirty="0"/>
              <a:t> Le E-commerce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000" dirty="0"/>
              <a:t> Prestashop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461000" y="2006548"/>
            <a:ext cx="45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veilles</a:t>
            </a:r>
          </a:p>
        </p:txBody>
      </p:sp>
    </p:spTree>
    <p:extLst>
      <p:ext uri="{BB962C8B-B14F-4D97-AF65-F5344CB8AC3E}">
        <p14:creationId xmlns:p14="http://schemas.microsoft.com/office/powerpoint/2010/main" val="32218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Notre analyse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86" y="2921903"/>
            <a:ext cx="4938712" cy="1584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Bilan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21667" y="1853188"/>
            <a:ext cx="45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Référencement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67" y="4762746"/>
            <a:ext cx="7993760" cy="1493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22" y="360905"/>
            <a:ext cx="4769305" cy="3323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5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6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457B2"/>
      </a:accent1>
      <a:accent2>
        <a:srgbClr val="FFAF1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440</Words>
  <Application>Microsoft Office PowerPoint</Application>
  <PresentationFormat>Grand écran</PresentationFormat>
  <Paragraphs>272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Courier New</vt:lpstr>
      <vt:lpstr>Rétrospective</vt:lpstr>
      <vt:lpstr>Projet 3</vt:lpstr>
      <vt:lpstr>Sommaire</vt:lpstr>
      <vt:lpstr>1: Le client </vt:lpstr>
      <vt:lpstr>2: Notre organisation  </vt:lpstr>
      <vt:lpstr>2: Notre organisation  </vt:lpstr>
      <vt:lpstr>3: Notre analyse</vt:lpstr>
      <vt:lpstr>3: Notre analyse</vt:lpstr>
      <vt:lpstr>3: Notre analyse</vt:lpstr>
      <vt:lpstr>3: Notre analyse</vt:lpstr>
      <vt:lpstr>3: Notre analyse</vt:lpstr>
      <vt:lpstr>3: Notre analyse</vt:lpstr>
      <vt:lpstr>4 : Module</vt:lpstr>
      <vt:lpstr>4 : Module</vt:lpstr>
      <vt:lpstr>4 : Module</vt:lpstr>
      <vt:lpstr>4 : Module</vt:lpstr>
      <vt:lpstr>5: Démonstration</vt:lpstr>
      <vt:lpstr>7: Bilan</vt:lpstr>
      <vt:lpstr>8: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GESTIONNAIREASSO</dc:title>
  <dc:creator>Théophile DUBOIS</dc:creator>
  <cp:lastModifiedBy>Violeau Alexandre</cp:lastModifiedBy>
  <cp:revision>59</cp:revision>
  <dcterms:created xsi:type="dcterms:W3CDTF">2017-02-27T15:55:33Z</dcterms:created>
  <dcterms:modified xsi:type="dcterms:W3CDTF">2017-04-19T20:03:56Z</dcterms:modified>
</cp:coreProperties>
</file>