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33" autoAdjust="0"/>
  </p:normalViewPr>
  <p:slideViewPr>
    <p:cSldViewPr snapToGrid="0">
      <p:cViewPr varScale="1">
        <p:scale>
          <a:sx n="105" d="100"/>
          <a:sy n="105" d="100"/>
        </p:scale>
        <p:origin x="138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20E2A-431A-44D4-9CED-AA85FD777CB3}" type="datetimeFigureOut">
              <a:rPr lang="fr-FR" smtClean="0"/>
              <a:t>18/04/2017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6416B-0116-4E31-857A-0683C10F3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19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6416B-0116-4E31-857A-0683C10F3F6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89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6416B-0116-4E31-857A-0683C10F3F6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20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380B-B191-4487-9950-115C94E31AD3}" type="datetime1">
              <a:rPr lang="fr-FR" smtClean="0"/>
              <a:t>18/04/2017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57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C63E-31A8-4CD8-AED7-2AA0CA13F24C}" type="datetime1">
              <a:rPr lang="fr-FR" smtClean="0"/>
              <a:t>18/04/2017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39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D05E-107B-4249-93AD-B75692838277}" type="datetime1">
              <a:rPr lang="fr-FR" smtClean="0"/>
              <a:t>18/04/2017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53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4A58-A235-44AA-BB5E-FD77F94AA9CA}" type="datetime1">
              <a:rPr lang="fr-FR" smtClean="0"/>
              <a:t>18/04/2017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53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C553-6263-4FA7-90F2-14499A7ED6B1}" type="datetime1">
              <a:rPr lang="fr-FR" smtClean="0"/>
              <a:t>18/04/2017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82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2638-5630-414A-86E7-9116167B9512}" type="datetime1">
              <a:rPr lang="fr-FR" smtClean="0"/>
              <a:t>18/04/2017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5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C819-F7DD-4D33-9C35-F36107BBB568}" type="datetime1">
              <a:rPr lang="fr-FR" smtClean="0"/>
              <a:t>18/04/2017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F3A9-0FA3-4E09-AE96-354249738C0A}" type="datetime1">
              <a:rPr lang="fr-FR" smtClean="0"/>
              <a:t>18/04/2017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49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C49C-CB69-467E-BC90-BD509385E83C}" type="datetime1">
              <a:rPr lang="fr-FR" smtClean="0"/>
              <a:t>18/04/2017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97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B2875-7313-4F8A-8F07-8F04E4002330}" type="datetime1">
              <a:rPr lang="fr-FR" smtClean="0"/>
              <a:t>18/04/2017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95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2DCA-70B4-437B-A607-0651CE23A0FC}" type="datetime1">
              <a:rPr lang="fr-FR" smtClean="0"/>
              <a:t>18/04/2017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61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D6BF-1F59-4EDA-B8B5-AC414ACBA9B6}" type="datetime1">
              <a:rPr lang="fr-FR" smtClean="0"/>
              <a:t>18/04/2017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00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apanage.esy.es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83907" y="1447801"/>
            <a:ext cx="9092915" cy="2066924"/>
          </a:xfrm>
        </p:spPr>
        <p:txBody>
          <a:bodyPr/>
          <a:lstStyle/>
          <a:p>
            <a:r>
              <a:rPr lang="fr-FR" sz="6600" b="1" dirty="0" smtClean="0"/>
              <a:t>Projet 3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62075" y="3514725"/>
            <a:ext cx="8266112" cy="861420"/>
          </a:xfrm>
        </p:spPr>
        <p:txBody>
          <a:bodyPr/>
          <a:lstStyle/>
          <a:p>
            <a:r>
              <a:rPr lang="fr-FR" dirty="0" smtClean="0"/>
              <a:t>Site de vente sur </a:t>
            </a:r>
            <a:r>
              <a:rPr lang="fr-FR" dirty="0" err="1" smtClean="0"/>
              <a:t>Prestashop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6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69557"/>
            <a:ext cx="9404723" cy="980302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449859"/>
            <a:ext cx="8946541" cy="4926227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La demande du client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Notre analyse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module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Démonstration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Bilan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727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1: Le client, la demande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2"/>
          </p:nvPr>
        </p:nvSpPr>
        <p:spPr>
          <a:xfrm>
            <a:off x="3600451" y="2056092"/>
            <a:ext cx="8010524" cy="4200245"/>
          </a:xfrm>
        </p:spPr>
        <p:txBody>
          <a:bodyPr>
            <a:normAutofit/>
          </a:bodyPr>
          <a:lstStyle/>
          <a:p>
            <a:r>
              <a:rPr lang="fr-FR" dirty="0" smtClean="0"/>
              <a:t>Le </a:t>
            </a:r>
            <a:r>
              <a:rPr lang="fr-FR" dirty="0"/>
              <a:t>client : </a:t>
            </a:r>
            <a:r>
              <a:rPr lang="fr-FR" dirty="0" smtClean="0"/>
              <a:t>la </a:t>
            </a:r>
            <a:r>
              <a:rPr lang="fr-FR" dirty="0"/>
              <a:t>Chambre de Commerce et d’Industrie de </a:t>
            </a:r>
            <a:r>
              <a:rPr lang="fr-FR" dirty="0" smtClean="0"/>
              <a:t>l’Indre.</a:t>
            </a:r>
          </a:p>
          <a:p>
            <a:endParaRPr lang="fr-FR" dirty="0"/>
          </a:p>
          <a:p>
            <a:r>
              <a:rPr lang="fr-FR" dirty="0" smtClean="0"/>
              <a:t>Application de E-commerce.</a:t>
            </a:r>
            <a:endParaRPr lang="fr-FR" dirty="0" smtClean="0"/>
          </a:p>
          <a:p>
            <a:endParaRPr lang="fr-FR" dirty="0"/>
          </a:p>
          <a:p>
            <a:r>
              <a:rPr lang="fr-FR" dirty="0"/>
              <a:t>Le sujet choisi, les </a:t>
            </a:r>
            <a:r>
              <a:rPr lang="fr-FR" dirty="0" smtClean="0"/>
              <a:t>objectifs.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856" y="167287"/>
            <a:ext cx="2558119" cy="1959410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Conclusion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3656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/>
              <a:t>2: </a:t>
            </a:r>
            <a:r>
              <a:rPr lang="fr-FR" sz="3600" dirty="0" smtClean="0"/>
              <a:t>Organisation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3952875" y="2056092"/>
            <a:ext cx="6097959" cy="4200245"/>
          </a:xfrm>
        </p:spPr>
        <p:txBody>
          <a:bodyPr>
            <a:normAutofit/>
          </a:bodyPr>
          <a:lstStyle/>
          <a:p>
            <a:r>
              <a:rPr lang="fr-FR" sz="2300" dirty="0" smtClean="0"/>
              <a:t>Etablissement des compétences de chacun.</a:t>
            </a:r>
          </a:p>
          <a:p>
            <a:endParaRPr lang="fr-FR" sz="2300" dirty="0" smtClean="0"/>
          </a:p>
          <a:p>
            <a:r>
              <a:rPr lang="fr-FR" sz="2300" dirty="0" smtClean="0"/>
              <a:t>Planning, répartition des tâches.</a:t>
            </a:r>
          </a:p>
          <a:p>
            <a:pPr marL="0" indent="0">
              <a:buNone/>
            </a:pPr>
            <a:endParaRPr lang="fr-FR" sz="2300" dirty="0" smtClean="0"/>
          </a:p>
          <a:p>
            <a:r>
              <a:rPr lang="fr-FR" sz="2300" dirty="0" smtClean="0"/>
              <a:t>Choix du support de travail et de communication.</a:t>
            </a:r>
          </a:p>
          <a:p>
            <a:pPr lvl="1"/>
            <a:r>
              <a:rPr lang="fr-FR" sz="2100" dirty="0" smtClean="0"/>
              <a:t>GitHub</a:t>
            </a:r>
          </a:p>
          <a:p>
            <a:pPr lvl="1"/>
            <a:r>
              <a:rPr lang="fr-FR" sz="2100" dirty="0" smtClean="0"/>
              <a:t>Discord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Conclusion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8777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3: Analyse du sujet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2"/>
          </p:nvPr>
        </p:nvSpPr>
        <p:spPr>
          <a:xfrm>
            <a:off x="3705225" y="2056092"/>
            <a:ext cx="6345609" cy="4200245"/>
          </a:xfrm>
        </p:spPr>
        <p:txBody>
          <a:bodyPr>
            <a:noAutofit/>
          </a:bodyPr>
          <a:lstStyle/>
          <a:p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Conclusion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08917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 smtClean="0"/>
              <a:t>4: </a:t>
            </a:r>
            <a:r>
              <a:rPr lang="fr-FR" sz="3600" dirty="0" smtClean="0"/>
              <a:t>Le module</a:t>
            </a:r>
            <a:endParaRPr lang="fr-FR" sz="36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3952875" y="2056092"/>
            <a:ext cx="6097959" cy="4200245"/>
          </a:xfrm>
        </p:spPr>
        <p:txBody>
          <a:bodyPr>
            <a:normAutofit fontScale="92500" lnSpcReduction="20000"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Conclusion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2066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5: Démonstration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5988552" y="1649904"/>
            <a:ext cx="2924443" cy="587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Démo du site 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7</a:t>
            </a:fld>
            <a:endParaRPr lang="fr-FR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Conclusion</a:t>
            </a:r>
            <a:endParaRPr lang="fr-FR" sz="1200" dirty="0"/>
          </a:p>
        </p:txBody>
      </p:sp>
      <p:pic>
        <p:nvPicPr>
          <p:cNvPr id="9" name="Image 8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371" y="2237381"/>
            <a:ext cx="4416221" cy="220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6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7: Bilan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4739088" y="3004676"/>
            <a:ext cx="6097959" cy="1610054"/>
          </a:xfrm>
        </p:spPr>
        <p:txBody>
          <a:bodyPr>
            <a:noAutofit/>
          </a:bodyPr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Conclusion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3920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8: Conclusion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3952875" y="2056092"/>
            <a:ext cx="6097959" cy="42002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Conclusion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691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201</Words>
  <Application>Microsoft Office PowerPoint</Application>
  <PresentationFormat>Grand écran</PresentationFormat>
  <Paragraphs>138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Projet 3</vt:lpstr>
      <vt:lpstr>Sommaire</vt:lpstr>
      <vt:lpstr>1: Le client, la demande </vt:lpstr>
      <vt:lpstr>2: Organisation  </vt:lpstr>
      <vt:lpstr>3: Analyse du sujet</vt:lpstr>
      <vt:lpstr>4: Le module</vt:lpstr>
      <vt:lpstr>5: Démonstration</vt:lpstr>
      <vt:lpstr>7: Bilan</vt:lpstr>
      <vt:lpstr>8: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GESTIONNAIREASSO</dc:title>
  <dc:creator>Théophile DUBOIS</dc:creator>
  <cp:lastModifiedBy>Corentin BERIOT</cp:lastModifiedBy>
  <cp:revision>41</cp:revision>
  <dcterms:created xsi:type="dcterms:W3CDTF">2017-02-27T15:55:33Z</dcterms:created>
  <dcterms:modified xsi:type="dcterms:W3CDTF">2017-04-18T14:26:51Z</dcterms:modified>
</cp:coreProperties>
</file>