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2" r:id="rId6"/>
    <p:sldId id="261" r:id="rId7"/>
    <p:sldId id="269" r:id="rId8"/>
    <p:sldId id="270" r:id="rId9"/>
    <p:sldId id="271" r:id="rId10"/>
    <p:sldId id="262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0E2A-431A-44D4-9CED-AA85FD777CB3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6416B-0116-4E31-857A-0683C10F3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1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9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2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380B-B191-4487-9950-115C94E31AD3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C63E-31A8-4CD8-AED7-2AA0CA13F24C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D05E-107B-4249-93AD-B75692838277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5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4A58-A235-44AA-BB5E-FD77F94AA9CA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553-6263-4FA7-90F2-14499A7ED6B1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82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2638-5630-414A-86E7-9116167B9512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5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C819-F7DD-4D33-9C35-F36107BBB568}" type="datetime1">
              <a:rPr lang="fr-FR" smtClean="0"/>
              <a:t>19/04/2017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3A9-0FA3-4E09-AE96-354249738C0A}" type="datetime1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49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C49C-CB69-467E-BC90-BD509385E83C}" type="datetime1">
              <a:rPr lang="fr-FR" smtClean="0"/>
              <a:t>19/04/2017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2875-7313-4F8A-8F07-8F04E4002330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2DCA-70B4-437B-A607-0651CE23A0FC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61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D6BF-1F59-4EDA-B8B5-AC414ACBA9B6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0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panage.esy.es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907" y="1447801"/>
            <a:ext cx="9092915" cy="2066924"/>
          </a:xfrm>
        </p:spPr>
        <p:txBody>
          <a:bodyPr/>
          <a:lstStyle/>
          <a:p>
            <a:r>
              <a:rPr lang="fr-FR" sz="6600" b="1" dirty="0" smtClean="0"/>
              <a:t>Projet 3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2075" y="3514725"/>
            <a:ext cx="8266112" cy="861420"/>
          </a:xfrm>
        </p:spPr>
        <p:txBody>
          <a:bodyPr/>
          <a:lstStyle/>
          <a:p>
            <a:r>
              <a:rPr lang="fr-FR" dirty="0" smtClean="0"/>
              <a:t>Site de vente sur </a:t>
            </a:r>
            <a:r>
              <a:rPr lang="fr-FR" dirty="0" err="1" smtClean="0"/>
              <a:t>Prestashop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4: Le module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Intégration de flux RSS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06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5: Démonstration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988552" y="1649904"/>
            <a:ext cx="2924443" cy="587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Démo du site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  <p:pic>
        <p:nvPicPr>
          <p:cNvPr id="9" name="Image 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71" y="2237381"/>
            <a:ext cx="4416221" cy="22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7: Bilan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739088" y="3004676"/>
            <a:ext cx="6097959" cy="1610054"/>
          </a:xfrm>
        </p:spPr>
        <p:txBody>
          <a:bodyPr>
            <a:no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920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8: Conclusion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69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69557"/>
            <a:ext cx="9404723" cy="980302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49859"/>
            <a:ext cx="8946541" cy="492622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module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2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586126"/>
            <a:ext cx="10515600" cy="1325563"/>
          </a:xfrm>
        </p:spPr>
        <p:txBody>
          <a:bodyPr/>
          <a:lstStyle/>
          <a:p>
            <a:r>
              <a:rPr lang="fr-FR" sz="3600" dirty="0"/>
              <a:t>1: </a:t>
            </a:r>
            <a:r>
              <a:rPr lang="fr-FR" sz="3600" dirty="0" smtClean="0"/>
              <a:t>Le client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3600451" y="2056092"/>
            <a:ext cx="8010524" cy="4665383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Chambre de Commerce et d’Industrie de </a:t>
            </a:r>
            <a:r>
              <a:rPr lang="fr-FR" dirty="0" smtClean="0"/>
              <a:t>l’Indre</a:t>
            </a:r>
            <a:r>
              <a:rPr lang="fr-FR" dirty="0" smtClean="0"/>
              <a:t>.</a:t>
            </a:r>
          </a:p>
          <a:p>
            <a:pPr lvl="1"/>
            <a:r>
              <a:rPr lang="fr-FR" sz="1900" dirty="0" smtClean="0"/>
              <a:t>Créée en 1982.</a:t>
            </a:r>
          </a:p>
          <a:p>
            <a:pPr lvl="1"/>
            <a:r>
              <a:rPr lang="fr-FR" sz="1900" dirty="0"/>
              <a:t>600 personnes par an font appel à l'Espace Emploi </a:t>
            </a:r>
            <a:r>
              <a:rPr lang="fr-FR" sz="1900" dirty="0" smtClean="0"/>
              <a:t>Compétences.</a:t>
            </a:r>
            <a:endParaRPr lang="fr-FR" sz="1900" dirty="0"/>
          </a:p>
          <a:p>
            <a:pPr lvl="1"/>
            <a:r>
              <a:rPr lang="fr-FR" sz="1900" dirty="0"/>
              <a:t>220 apprentis inscrits au Centre de Formation Supérieure </a:t>
            </a:r>
            <a:r>
              <a:rPr lang="fr-FR" sz="1900" dirty="0" smtClean="0"/>
              <a:t>d'Apprentis.</a:t>
            </a:r>
          </a:p>
          <a:p>
            <a:pPr lvl="1"/>
            <a:endParaRPr lang="fr-FR" dirty="0"/>
          </a:p>
          <a:p>
            <a:r>
              <a:rPr lang="fr-FR" dirty="0" smtClean="0"/>
              <a:t>La demande.</a:t>
            </a:r>
          </a:p>
          <a:p>
            <a:pPr lvl="1"/>
            <a:r>
              <a:rPr lang="fr-FR" dirty="0" smtClean="0"/>
              <a:t>Application </a:t>
            </a:r>
            <a:r>
              <a:rPr lang="fr-FR" dirty="0" smtClean="0"/>
              <a:t>de E-commerce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/>
              <a:t>Le sujet choisi, les </a:t>
            </a:r>
            <a:r>
              <a:rPr lang="fr-FR" dirty="0" smtClean="0"/>
              <a:t>objectifs.</a:t>
            </a:r>
            <a:endParaRPr lang="fr-FR" dirty="0"/>
          </a:p>
          <a:p>
            <a:pPr lvl="1"/>
            <a:r>
              <a:rPr lang="fr-FR" dirty="0" smtClean="0"/>
              <a:t>Le marché de l’automobile haute gamme.</a:t>
            </a:r>
          </a:p>
          <a:p>
            <a:pPr lvl="1"/>
            <a:r>
              <a:rPr lang="fr-FR" dirty="0" smtClean="0"/>
              <a:t>En France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51" y="0"/>
            <a:ext cx="2307292" cy="1767287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65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811805"/>
            <a:ext cx="10515600" cy="1325563"/>
          </a:xfrm>
        </p:spPr>
        <p:txBody>
          <a:bodyPr>
            <a:noAutofit/>
          </a:bodyPr>
          <a:lstStyle/>
          <a:p>
            <a:r>
              <a:rPr lang="fr-FR" sz="3600" dirty="0"/>
              <a:t>2: </a:t>
            </a:r>
            <a:r>
              <a:rPr lang="fr-FR" sz="3600" dirty="0" smtClean="0"/>
              <a:t>Notre o</a:t>
            </a:r>
            <a:r>
              <a:rPr lang="fr-FR" sz="3600" dirty="0" smtClean="0"/>
              <a:t>rganisation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endParaRPr lang="fr-FR" sz="2300" dirty="0" smtClean="0"/>
          </a:p>
          <a:p>
            <a:r>
              <a:rPr lang="fr-FR" sz="2300" dirty="0" smtClean="0"/>
              <a:t>Planning, répartition des tâches.</a:t>
            </a:r>
          </a:p>
          <a:p>
            <a:pPr marL="0" indent="0">
              <a:buNone/>
            </a:pPr>
            <a:endParaRPr lang="fr-FR" sz="2300" dirty="0" smtClean="0"/>
          </a:p>
          <a:p>
            <a:r>
              <a:rPr lang="fr-FR" sz="2300" dirty="0" smtClean="0"/>
              <a:t>Choix du support de travail et de communication.</a:t>
            </a:r>
          </a:p>
          <a:p>
            <a:pPr lvl="1"/>
            <a:r>
              <a:rPr lang="fr-FR" sz="2100" dirty="0" smtClean="0"/>
              <a:t>GitHub</a:t>
            </a:r>
          </a:p>
          <a:p>
            <a:pPr lvl="1"/>
            <a:r>
              <a:rPr lang="fr-FR" sz="2100" dirty="0" smtClean="0"/>
              <a:t>Discord</a:t>
            </a:r>
          </a:p>
          <a:p>
            <a:pPr lvl="1"/>
            <a:r>
              <a:rPr lang="fr-FR" sz="2100" dirty="0" err="1" smtClean="0"/>
              <a:t>Hostinger</a:t>
            </a:r>
            <a:endParaRPr lang="fr-FR" sz="21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877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811805"/>
            <a:ext cx="10515600" cy="1325563"/>
          </a:xfrm>
        </p:spPr>
        <p:txBody>
          <a:bodyPr>
            <a:noAutofit/>
          </a:bodyPr>
          <a:lstStyle/>
          <a:p>
            <a:r>
              <a:rPr lang="fr-FR" sz="3600" dirty="0"/>
              <a:t>2: </a:t>
            </a:r>
            <a:r>
              <a:rPr lang="fr-FR" sz="3600" dirty="0" smtClean="0"/>
              <a:t>Notre o</a:t>
            </a:r>
            <a:r>
              <a:rPr lang="fr-FR" sz="3600" dirty="0" smtClean="0"/>
              <a:t>rganisation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781675" y="1396670"/>
            <a:ext cx="2034687" cy="1091553"/>
          </a:xfrm>
        </p:spPr>
        <p:txBody>
          <a:bodyPr>
            <a:normAutofit/>
          </a:bodyPr>
          <a:lstStyle/>
          <a:p>
            <a:endParaRPr lang="fr-FR" sz="2300" dirty="0" smtClean="0"/>
          </a:p>
          <a:p>
            <a:pPr marL="0" indent="0">
              <a:buNone/>
            </a:pPr>
            <a:r>
              <a:rPr lang="fr-FR" sz="2300" dirty="0" smtClean="0"/>
              <a:t>Le planning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1" y="2418740"/>
            <a:ext cx="6677757" cy="38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</a:t>
            </a:r>
            <a:r>
              <a:rPr lang="fr-FR" sz="3600" dirty="0" smtClean="0"/>
              <a:t>Notre analyse</a:t>
            </a:r>
            <a:endParaRPr lang="fr-FR" sz="36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4348691" y="3004358"/>
            <a:ext cx="5997576" cy="2515908"/>
          </a:xfrm>
        </p:spPr>
        <p:txBody>
          <a:bodyPr>
            <a:noAutofit/>
          </a:bodyPr>
          <a:lstStyle/>
          <a:p>
            <a:r>
              <a:rPr lang="fr-FR" dirty="0" smtClean="0"/>
              <a:t>Le cahier des charges</a:t>
            </a:r>
          </a:p>
          <a:p>
            <a:pPr lvl="1"/>
            <a:r>
              <a:rPr lang="fr-FR" sz="2000" dirty="0" smtClean="0"/>
              <a:t>Site réalisé avec </a:t>
            </a:r>
            <a:r>
              <a:rPr lang="fr-FR" sz="2000" dirty="0" err="1" smtClean="0"/>
              <a:t>Prestashop</a:t>
            </a:r>
            <a:endParaRPr lang="fr-FR" sz="2000" dirty="0" smtClean="0"/>
          </a:p>
          <a:p>
            <a:pPr lvl="1"/>
            <a:r>
              <a:rPr lang="fr-FR" sz="2000" dirty="0" smtClean="0"/>
              <a:t>Thème compatible avec la vente en ligne</a:t>
            </a:r>
          </a:p>
          <a:p>
            <a:pPr lvl="1"/>
            <a:r>
              <a:rPr lang="fr-FR" sz="2000" dirty="0" smtClean="0"/>
              <a:t>Esthétique et ergonomie</a:t>
            </a:r>
          </a:p>
          <a:p>
            <a:pPr lvl="1"/>
            <a:r>
              <a:rPr lang="fr-FR" sz="2000" dirty="0" smtClean="0"/>
              <a:t>Pertinence de la navigation et des modules</a:t>
            </a:r>
          </a:p>
          <a:p>
            <a:pPr lvl="1"/>
            <a:r>
              <a:rPr lang="fr-FR" sz="2000" dirty="0" smtClean="0"/>
              <a:t>Solution de paiement par CB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891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</a:t>
            </a:r>
            <a:r>
              <a:rPr lang="fr-FR" sz="3600" dirty="0" smtClean="0"/>
              <a:t>Notre analyse</a:t>
            </a:r>
            <a:endParaRPr lang="fr-FR" sz="36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6096000" y="1355600"/>
            <a:ext cx="2949576" cy="67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Cahier des spécifications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4555067" y="2717211"/>
            <a:ext cx="646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Présentation du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Nos 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Nos ressources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L’architecture de la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graphisme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Notre convention de codage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2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</a:t>
            </a:r>
            <a:r>
              <a:rPr lang="fr-FR" sz="3600" dirty="0" smtClean="0"/>
              <a:t>Notre analyse</a:t>
            </a:r>
            <a:endParaRPr lang="fr-FR" sz="36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4052357" y="3207558"/>
            <a:ext cx="5997576" cy="2515908"/>
          </a:xfrm>
        </p:spPr>
        <p:txBody>
          <a:bodyPr>
            <a:noAutofit/>
          </a:bodyPr>
          <a:lstStyle/>
          <a:p>
            <a:r>
              <a:rPr lang="fr-FR" sz="2000" dirty="0" smtClean="0"/>
              <a:t>Le SEO</a:t>
            </a:r>
          </a:p>
          <a:p>
            <a:r>
              <a:rPr lang="fr-FR" sz="2000" dirty="0" smtClean="0"/>
              <a:t>Le E-commerce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5232400" y="1690688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veilles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218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</a:t>
            </a:r>
            <a:r>
              <a:rPr lang="fr-FR" sz="3600" dirty="0" smtClean="0"/>
              <a:t>Notre analyse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1200" dirty="0" smtClean="0"/>
              <a:t>Conclusion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4021667" y="1853188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Référencement</a:t>
            </a:r>
            <a:endParaRPr lang="fr-FR" sz="24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89" y="4727957"/>
            <a:ext cx="6639183" cy="2130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10" y="3282686"/>
            <a:ext cx="7993760" cy="1493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34" y="215201"/>
            <a:ext cx="4769305" cy="3323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362</Words>
  <Application>Microsoft Office PowerPoint</Application>
  <PresentationFormat>Grand écran</PresentationFormat>
  <Paragraphs>225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Projet 3</vt:lpstr>
      <vt:lpstr>Sommaire</vt:lpstr>
      <vt:lpstr>1: Le client </vt:lpstr>
      <vt:lpstr>2: Notre organisation  </vt:lpstr>
      <vt:lpstr>2: Notre organisation  </vt:lpstr>
      <vt:lpstr>3: Notre analyse</vt:lpstr>
      <vt:lpstr>3: Notre analyse</vt:lpstr>
      <vt:lpstr>3: Notre analyse</vt:lpstr>
      <vt:lpstr>3: Notre analyse</vt:lpstr>
      <vt:lpstr>4: Le module</vt:lpstr>
      <vt:lpstr>5: Démonstration</vt:lpstr>
      <vt:lpstr>7: Bilan</vt:lpstr>
      <vt:lpstr>8: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GESTIONNAIREASSO</dc:title>
  <dc:creator>Théophile DUBOIS</dc:creator>
  <cp:lastModifiedBy>Corentin BERIOT</cp:lastModifiedBy>
  <cp:revision>51</cp:revision>
  <dcterms:created xsi:type="dcterms:W3CDTF">2017-02-27T15:55:33Z</dcterms:created>
  <dcterms:modified xsi:type="dcterms:W3CDTF">2017-04-19T16:18:45Z</dcterms:modified>
</cp:coreProperties>
</file>