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0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67" autoAdjust="0"/>
    <p:restoredTop sz="94713" autoAdjust="0"/>
  </p:normalViewPr>
  <p:slideViewPr>
    <p:cSldViewPr>
      <p:cViewPr>
        <p:scale>
          <a:sx n="75" d="100"/>
          <a:sy n="75" d="100"/>
        </p:scale>
        <p:origin x="-2268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B42C3-BF10-4586-93E3-48694E8A8BA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C215FC5-8C40-4166-8F15-727B0100CF0E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accent3">
                <a:shade val="51000"/>
                <a:satMod val="130000"/>
              </a:schemeClr>
            </a:gs>
            <a:gs pos="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fr-FR" dirty="0" smtClean="0"/>
            <a:t>Environnement </a:t>
          </a:r>
          <a:endParaRPr lang="fr-FR" dirty="0"/>
        </a:p>
      </dgm:t>
    </dgm:pt>
    <dgm:pt modelId="{8F40E8F3-6F61-417B-ACE1-DD2BAF66CA75}" type="parTrans" cxnId="{C2646956-6E33-47C8-885C-3FD76EFE487D}">
      <dgm:prSet/>
      <dgm:spPr/>
      <dgm:t>
        <a:bodyPr/>
        <a:lstStyle/>
        <a:p>
          <a:endParaRPr lang="fr-FR"/>
        </a:p>
      </dgm:t>
    </dgm:pt>
    <dgm:pt modelId="{88BE8AEB-B04C-4FAB-B64A-89420F7BF9E9}" type="sibTrans" cxnId="{C2646956-6E33-47C8-885C-3FD76EFE487D}">
      <dgm:prSet/>
      <dgm:spPr/>
      <dgm:t>
        <a:bodyPr/>
        <a:lstStyle/>
        <a:p>
          <a:endParaRPr lang="fr-FR"/>
        </a:p>
      </dgm:t>
    </dgm:pt>
    <dgm:pt modelId="{5BCD97E1-A658-4BE9-80A6-8EC5CB62C65A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accent5">
                <a:shade val="51000"/>
                <a:satMod val="130000"/>
              </a:schemeClr>
            </a:gs>
            <a:gs pos="16000">
              <a:schemeClr val="accent5">
                <a:shade val="93000"/>
                <a:satMod val="130000"/>
                <a:alpha val="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fr-FR" dirty="0" smtClean="0"/>
            <a:t>Economique </a:t>
          </a:r>
          <a:endParaRPr lang="fr-FR" dirty="0"/>
        </a:p>
      </dgm:t>
    </dgm:pt>
    <dgm:pt modelId="{53697F48-6ED2-44C8-A07F-9EEABB5FF9BE}" type="parTrans" cxnId="{168D900C-FD85-4F0E-B7BF-E2E5B98F103B}">
      <dgm:prSet/>
      <dgm:spPr/>
      <dgm:t>
        <a:bodyPr/>
        <a:lstStyle/>
        <a:p>
          <a:endParaRPr lang="fr-FR"/>
        </a:p>
      </dgm:t>
    </dgm:pt>
    <dgm:pt modelId="{0D257E7C-49D4-4AE9-9456-1C257A4C6184}" type="sibTrans" cxnId="{168D900C-FD85-4F0E-B7BF-E2E5B98F103B}">
      <dgm:prSet/>
      <dgm:spPr/>
      <dgm:t>
        <a:bodyPr/>
        <a:lstStyle/>
        <a:p>
          <a:endParaRPr lang="fr-FR"/>
        </a:p>
      </dgm:t>
    </dgm:pt>
    <dgm:pt modelId="{8F3DBD8D-79A7-40C7-ABA0-B2929A8B5A9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gradFill rotWithShape="0">
          <a:gsLst>
            <a:gs pos="100000">
              <a:schemeClr val="accent2">
                <a:shade val="51000"/>
                <a:satMod val="130000"/>
                <a:alpha val="0"/>
              </a:schemeClr>
            </a:gs>
            <a:gs pos="98000">
              <a:schemeClr val="accent2">
                <a:shade val="93000"/>
                <a:satMod val="130000"/>
                <a:alpha val="0"/>
              </a:schemeClr>
            </a:gs>
            <a:gs pos="54000">
              <a:schemeClr val="accent2">
                <a:shade val="94000"/>
                <a:satMod val="135000"/>
              </a:schemeClr>
            </a:gs>
          </a:gsLst>
          <a:lin ang="16200000" scaled="0"/>
        </a:gradFill>
      </dgm:spPr>
      <dgm:t>
        <a:bodyPr/>
        <a:lstStyle/>
        <a:p>
          <a:r>
            <a:rPr lang="fr-FR" dirty="0" smtClean="0"/>
            <a:t>Social </a:t>
          </a:r>
          <a:endParaRPr lang="fr-FR" dirty="0"/>
        </a:p>
      </dgm:t>
    </dgm:pt>
    <dgm:pt modelId="{61D7AD31-737C-4A5A-BD2A-8DBC9A4314C8}" type="parTrans" cxnId="{6BE7B667-B2E2-415D-BBB7-3C882B55F90D}">
      <dgm:prSet/>
      <dgm:spPr/>
      <dgm:t>
        <a:bodyPr/>
        <a:lstStyle/>
        <a:p>
          <a:endParaRPr lang="fr-FR"/>
        </a:p>
      </dgm:t>
    </dgm:pt>
    <dgm:pt modelId="{38989B33-2338-4642-9B0B-3C668C99C024}" type="sibTrans" cxnId="{6BE7B667-B2E2-415D-BBB7-3C882B55F90D}">
      <dgm:prSet/>
      <dgm:spPr/>
      <dgm:t>
        <a:bodyPr/>
        <a:lstStyle/>
        <a:p>
          <a:endParaRPr lang="fr-FR"/>
        </a:p>
      </dgm:t>
    </dgm:pt>
    <dgm:pt modelId="{C7274672-8FEF-4BA4-9FA0-0B9BE52B08EC}" type="pres">
      <dgm:prSet presAssocID="{466B42C3-BF10-4586-93E3-48694E8A8BA1}" presName="compositeShape" presStyleCnt="0">
        <dgm:presLayoutVars>
          <dgm:chMax val="7"/>
          <dgm:dir/>
          <dgm:resizeHandles val="exact"/>
        </dgm:presLayoutVars>
      </dgm:prSet>
      <dgm:spPr/>
    </dgm:pt>
    <dgm:pt modelId="{270E6881-C916-4CF8-9590-5D153E600EC9}" type="pres">
      <dgm:prSet presAssocID="{7C215FC5-8C40-4166-8F15-727B0100CF0E}" presName="circ1" presStyleLbl="vennNode1" presStyleIdx="0" presStyleCnt="3"/>
      <dgm:spPr/>
      <dgm:t>
        <a:bodyPr/>
        <a:lstStyle/>
        <a:p>
          <a:endParaRPr lang="fr-FR"/>
        </a:p>
      </dgm:t>
    </dgm:pt>
    <dgm:pt modelId="{B8023CB8-87AE-46BC-9A15-A27C827BD1BE}" type="pres">
      <dgm:prSet presAssocID="{7C215FC5-8C40-4166-8F15-727B0100CF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637CE4-E4BB-4861-B2F5-60FECAF8791D}" type="pres">
      <dgm:prSet presAssocID="{5BCD97E1-A658-4BE9-80A6-8EC5CB62C65A}" presName="circ2" presStyleLbl="vennNode1" presStyleIdx="1" presStyleCnt="3"/>
      <dgm:spPr/>
      <dgm:t>
        <a:bodyPr/>
        <a:lstStyle/>
        <a:p>
          <a:endParaRPr lang="fr-FR"/>
        </a:p>
      </dgm:t>
    </dgm:pt>
    <dgm:pt modelId="{58B41FA3-6271-4C10-B9F8-EBD5D3062154}" type="pres">
      <dgm:prSet presAssocID="{5BCD97E1-A658-4BE9-80A6-8EC5CB62C65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C3CBF6-EB08-443D-ABAF-387FC33A8345}" type="pres">
      <dgm:prSet presAssocID="{8F3DBD8D-79A7-40C7-ABA0-B2929A8B5A92}" presName="circ3" presStyleLbl="vennNode1" presStyleIdx="2" presStyleCnt="3"/>
      <dgm:spPr/>
      <dgm:t>
        <a:bodyPr/>
        <a:lstStyle/>
        <a:p>
          <a:endParaRPr lang="fr-FR"/>
        </a:p>
      </dgm:t>
    </dgm:pt>
    <dgm:pt modelId="{C16DEC90-784E-4980-8992-9AB7B8DDCF22}" type="pres">
      <dgm:prSet presAssocID="{8F3DBD8D-79A7-40C7-ABA0-B2929A8B5A9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BE7B667-B2E2-415D-BBB7-3C882B55F90D}" srcId="{466B42C3-BF10-4586-93E3-48694E8A8BA1}" destId="{8F3DBD8D-79A7-40C7-ABA0-B2929A8B5A92}" srcOrd="2" destOrd="0" parTransId="{61D7AD31-737C-4A5A-BD2A-8DBC9A4314C8}" sibTransId="{38989B33-2338-4642-9B0B-3C668C99C024}"/>
    <dgm:cxn modelId="{5377824C-BBAF-44AB-B621-63A02FBD31E4}" type="presOf" srcId="{5BCD97E1-A658-4BE9-80A6-8EC5CB62C65A}" destId="{58B41FA3-6271-4C10-B9F8-EBD5D3062154}" srcOrd="1" destOrd="0" presId="urn:microsoft.com/office/officeart/2005/8/layout/venn1"/>
    <dgm:cxn modelId="{168D900C-FD85-4F0E-B7BF-E2E5B98F103B}" srcId="{466B42C3-BF10-4586-93E3-48694E8A8BA1}" destId="{5BCD97E1-A658-4BE9-80A6-8EC5CB62C65A}" srcOrd="1" destOrd="0" parTransId="{53697F48-6ED2-44C8-A07F-9EEABB5FF9BE}" sibTransId="{0D257E7C-49D4-4AE9-9456-1C257A4C6184}"/>
    <dgm:cxn modelId="{C2646956-6E33-47C8-885C-3FD76EFE487D}" srcId="{466B42C3-BF10-4586-93E3-48694E8A8BA1}" destId="{7C215FC5-8C40-4166-8F15-727B0100CF0E}" srcOrd="0" destOrd="0" parTransId="{8F40E8F3-6F61-417B-ACE1-DD2BAF66CA75}" sibTransId="{88BE8AEB-B04C-4FAB-B64A-89420F7BF9E9}"/>
    <dgm:cxn modelId="{A4239D99-0566-4ABC-896C-6738ABBF8161}" type="presOf" srcId="{8F3DBD8D-79A7-40C7-ABA0-B2929A8B5A92}" destId="{C16DEC90-784E-4980-8992-9AB7B8DDCF22}" srcOrd="1" destOrd="0" presId="urn:microsoft.com/office/officeart/2005/8/layout/venn1"/>
    <dgm:cxn modelId="{958A6A53-6983-427C-AD10-E65EADCF6284}" type="presOf" srcId="{7C215FC5-8C40-4166-8F15-727B0100CF0E}" destId="{270E6881-C916-4CF8-9590-5D153E600EC9}" srcOrd="0" destOrd="0" presId="urn:microsoft.com/office/officeart/2005/8/layout/venn1"/>
    <dgm:cxn modelId="{8A0264CA-7F08-4F92-8D66-AA917C36D998}" type="presOf" srcId="{5BCD97E1-A658-4BE9-80A6-8EC5CB62C65A}" destId="{81637CE4-E4BB-4861-B2F5-60FECAF8791D}" srcOrd="0" destOrd="0" presId="urn:microsoft.com/office/officeart/2005/8/layout/venn1"/>
    <dgm:cxn modelId="{75E79C53-DBBE-4375-AB61-262D059CA3A1}" type="presOf" srcId="{466B42C3-BF10-4586-93E3-48694E8A8BA1}" destId="{C7274672-8FEF-4BA4-9FA0-0B9BE52B08EC}" srcOrd="0" destOrd="0" presId="urn:microsoft.com/office/officeart/2005/8/layout/venn1"/>
    <dgm:cxn modelId="{675EBBC8-6808-41B2-9E72-FA434D3AE70E}" type="presOf" srcId="{8F3DBD8D-79A7-40C7-ABA0-B2929A8B5A92}" destId="{1FC3CBF6-EB08-443D-ABAF-387FC33A8345}" srcOrd="0" destOrd="0" presId="urn:microsoft.com/office/officeart/2005/8/layout/venn1"/>
    <dgm:cxn modelId="{65260F7F-6A16-4191-9BA6-2BE89B1968DF}" type="presOf" srcId="{7C215FC5-8C40-4166-8F15-727B0100CF0E}" destId="{B8023CB8-87AE-46BC-9A15-A27C827BD1BE}" srcOrd="1" destOrd="0" presId="urn:microsoft.com/office/officeart/2005/8/layout/venn1"/>
    <dgm:cxn modelId="{9650B378-9CE4-4C79-98BB-BD3ACC07C641}" type="presParOf" srcId="{C7274672-8FEF-4BA4-9FA0-0B9BE52B08EC}" destId="{270E6881-C916-4CF8-9590-5D153E600EC9}" srcOrd="0" destOrd="0" presId="urn:microsoft.com/office/officeart/2005/8/layout/venn1"/>
    <dgm:cxn modelId="{D1216C3F-EFA2-450C-ACD0-096F975104CE}" type="presParOf" srcId="{C7274672-8FEF-4BA4-9FA0-0B9BE52B08EC}" destId="{B8023CB8-87AE-46BC-9A15-A27C827BD1BE}" srcOrd="1" destOrd="0" presId="urn:microsoft.com/office/officeart/2005/8/layout/venn1"/>
    <dgm:cxn modelId="{89AEA32B-4A0A-4980-BA60-85F46DD52239}" type="presParOf" srcId="{C7274672-8FEF-4BA4-9FA0-0B9BE52B08EC}" destId="{81637CE4-E4BB-4861-B2F5-60FECAF8791D}" srcOrd="2" destOrd="0" presId="urn:microsoft.com/office/officeart/2005/8/layout/venn1"/>
    <dgm:cxn modelId="{AA0305F8-503C-48F1-93EF-2382AE6E800D}" type="presParOf" srcId="{C7274672-8FEF-4BA4-9FA0-0B9BE52B08EC}" destId="{58B41FA3-6271-4C10-B9F8-EBD5D3062154}" srcOrd="3" destOrd="0" presId="urn:microsoft.com/office/officeart/2005/8/layout/venn1"/>
    <dgm:cxn modelId="{A1B45A7A-34D2-4266-9118-DA7333A401A6}" type="presParOf" srcId="{C7274672-8FEF-4BA4-9FA0-0B9BE52B08EC}" destId="{1FC3CBF6-EB08-443D-ABAF-387FC33A8345}" srcOrd="4" destOrd="0" presId="urn:microsoft.com/office/officeart/2005/8/layout/venn1"/>
    <dgm:cxn modelId="{34EAB286-5F00-4C46-8610-9FFE8BE2E7EA}" type="presParOf" srcId="{C7274672-8FEF-4BA4-9FA0-0B9BE52B08EC}" destId="{C16DEC90-784E-4980-8992-9AB7B8DDCF22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634A-F54C-40C8-A5B8-9EC455FF94AC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EE9F-B027-4120-AEAA-734BDABF6E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14282" y="1357298"/>
            <a:ext cx="8786874" cy="37862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Comic Sans MS" pitchFamily="66" charset="0"/>
                <a:ea typeface="+mj-ea"/>
                <a:cs typeface="+mj-cs"/>
              </a:rPr>
              <a:t>Chaine d’énergie et d’information </a:t>
            </a:r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  <a:ea typeface="+mj-ea"/>
                <a:cs typeface="+mj-cs"/>
              </a:rPr>
              <a:t>de </a:t>
            </a:r>
            <a:endParaRPr lang="fr-FR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14282" y="1214422"/>
            <a:ext cx="8786874" cy="42148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aphicFrame>
        <p:nvGraphicFramePr>
          <p:cNvPr id="4" name="Diagramme 3"/>
          <p:cNvGraphicFramePr/>
          <p:nvPr/>
        </p:nvGraphicFramePr>
        <p:xfrm>
          <a:off x="1571604" y="12858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500430" y="3000372"/>
            <a:ext cx="92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Vivable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57752" y="300037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Viable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071934" y="4214818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Equitable 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1857356" y="3357562"/>
            <a:ext cx="2786082" cy="28575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28662" y="3286124"/>
            <a:ext cx="97821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Durable </a:t>
            </a:r>
            <a:endParaRPr lang="fr-FR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2844" y="214290"/>
            <a:ext cx="8858312" cy="31432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43240" y="214290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Chaine d’information 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85852" y="1285860"/>
            <a:ext cx="1428760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Acquérir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2844" y="3500438"/>
            <a:ext cx="8858312" cy="32147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0430" y="6488668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Chaine d’énergie </a:t>
            </a:r>
            <a:endParaRPr lang="fr-FR" dirty="0"/>
          </a:p>
        </p:txBody>
      </p:sp>
      <p:sp>
        <p:nvSpPr>
          <p:cNvPr id="29" name="Flèche droite 28"/>
          <p:cNvSpPr/>
          <p:nvPr/>
        </p:nvSpPr>
        <p:spPr>
          <a:xfrm>
            <a:off x="285720" y="1714488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2844" y="214290"/>
            <a:ext cx="8858312" cy="31432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43240" y="214290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Chaine d’information 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85852" y="1285860"/>
            <a:ext cx="1428760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Acquérir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14744" y="1285860"/>
            <a:ext cx="1571636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Traiter 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2714612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42844" y="3500438"/>
            <a:ext cx="8858312" cy="32147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0430" y="6488668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Chaine d’énergie </a:t>
            </a:r>
            <a:endParaRPr lang="fr-FR" dirty="0"/>
          </a:p>
        </p:txBody>
      </p:sp>
      <p:sp>
        <p:nvSpPr>
          <p:cNvPr id="29" name="Flèche droite 28"/>
          <p:cNvSpPr/>
          <p:nvPr/>
        </p:nvSpPr>
        <p:spPr>
          <a:xfrm>
            <a:off x="285720" y="1714488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2844" y="214290"/>
            <a:ext cx="8858312" cy="31432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43240" y="214290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Chaine d’information 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85852" y="1285860"/>
            <a:ext cx="1428760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Acquérir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14744" y="1285860"/>
            <a:ext cx="1571636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Traiter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286512" y="1285860"/>
            <a:ext cx="164307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5286380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714612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42844" y="3500438"/>
            <a:ext cx="8858312" cy="32147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0430" y="6488668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Chaine d’énergie </a:t>
            </a:r>
            <a:endParaRPr lang="fr-FR" dirty="0"/>
          </a:p>
        </p:txBody>
      </p:sp>
      <p:sp>
        <p:nvSpPr>
          <p:cNvPr id="29" name="Flèche droite 28"/>
          <p:cNvSpPr/>
          <p:nvPr/>
        </p:nvSpPr>
        <p:spPr>
          <a:xfrm>
            <a:off x="285720" y="1714488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2844" y="214290"/>
            <a:ext cx="8858312" cy="31432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43240" y="214290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Chaine d’information 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85852" y="1285860"/>
            <a:ext cx="1428760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Acquérir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14744" y="1285860"/>
            <a:ext cx="1571636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Traiter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286512" y="1285860"/>
            <a:ext cx="164307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5286380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714612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42844" y="3500438"/>
            <a:ext cx="8858312" cy="32147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0430" y="6488668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Chaine d’énergie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00034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Alimenter 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142844" y="5214950"/>
            <a:ext cx="357190" cy="21431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285720" y="1714488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2844" y="214290"/>
            <a:ext cx="8858312" cy="31432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43240" y="214290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Chaine d’information 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85852" y="1285860"/>
            <a:ext cx="1428760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Acquérir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14744" y="1285860"/>
            <a:ext cx="1571636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Traiter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286512" y="1285860"/>
            <a:ext cx="164307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5286380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714612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42844" y="3500438"/>
            <a:ext cx="8858312" cy="32147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0430" y="6488668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Chaine d’énergie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00034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Alimenter 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357422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Distribuer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2071670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142844" y="5214950"/>
            <a:ext cx="357190" cy="21431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285720" y="1714488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6314" y="2143116"/>
            <a:ext cx="214314" cy="1857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5400000">
            <a:off x="3679025" y="2678901"/>
            <a:ext cx="214314" cy="2428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vers le bas 36"/>
          <p:cNvSpPr/>
          <p:nvPr/>
        </p:nvSpPr>
        <p:spPr>
          <a:xfrm>
            <a:off x="2428860" y="3786190"/>
            <a:ext cx="428628" cy="1000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1571604" y="5857892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2844" y="214290"/>
            <a:ext cx="8858312" cy="31432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43240" y="214290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Chaine d’information 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85852" y="1285860"/>
            <a:ext cx="1428760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Acquérir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14744" y="1285860"/>
            <a:ext cx="1571636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Traiter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286512" y="1285860"/>
            <a:ext cx="164307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5286380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714612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42844" y="3500438"/>
            <a:ext cx="8858312" cy="32147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0430" y="6488668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Chaine d’énergie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00034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Alimenter 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357422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Distribuer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214810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Convertir</a:t>
            </a:r>
            <a:endParaRPr lang="fr-FR" dirty="0"/>
          </a:p>
        </p:txBody>
      </p:sp>
      <p:sp>
        <p:nvSpPr>
          <p:cNvPr id="19" name="Flèche droite 18"/>
          <p:cNvSpPr/>
          <p:nvPr/>
        </p:nvSpPr>
        <p:spPr>
          <a:xfrm>
            <a:off x="3929058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2071670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142844" y="5214950"/>
            <a:ext cx="357190" cy="21431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285720" y="1714488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6314" y="2143116"/>
            <a:ext cx="214314" cy="1857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5400000">
            <a:off x="3679025" y="2678901"/>
            <a:ext cx="214314" cy="2428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vers le bas 36"/>
          <p:cNvSpPr/>
          <p:nvPr/>
        </p:nvSpPr>
        <p:spPr>
          <a:xfrm>
            <a:off x="2428860" y="3786190"/>
            <a:ext cx="428628" cy="1000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1571604" y="5857892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3571868" y="5857892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2844" y="214290"/>
            <a:ext cx="8858312" cy="31432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43240" y="214290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Chaine d’information 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85852" y="1285860"/>
            <a:ext cx="1428760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Acquérir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14744" y="1285860"/>
            <a:ext cx="1571636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Traiter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286512" y="1285860"/>
            <a:ext cx="164307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5286380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714612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42844" y="3500438"/>
            <a:ext cx="8858312" cy="32147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0430" y="6488668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Chaine d’énergie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00034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Alimenter 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357422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Distribuer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214810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Convertir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072198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Transmettre 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5786446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929058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2071670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142844" y="5214950"/>
            <a:ext cx="357190" cy="21431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285720" y="1714488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6314" y="2143116"/>
            <a:ext cx="214314" cy="1857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5400000">
            <a:off x="3679025" y="2678901"/>
            <a:ext cx="214314" cy="2428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vers le bas 36"/>
          <p:cNvSpPr/>
          <p:nvPr/>
        </p:nvSpPr>
        <p:spPr>
          <a:xfrm>
            <a:off x="2428860" y="3786190"/>
            <a:ext cx="428628" cy="1000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3571868" y="5857892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1571604" y="5857892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286380" y="5857892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42844" y="214290"/>
            <a:ext cx="8858312" cy="31432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43240" y="214290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Chaine d’information 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85852" y="1285860"/>
            <a:ext cx="1428760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Acquérir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14744" y="1285860"/>
            <a:ext cx="1571636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Traiter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286512" y="1285860"/>
            <a:ext cx="164307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Communiquer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5286380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714612" y="1500174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42844" y="3500438"/>
            <a:ext cx="8858312" cy="32147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500430" y="6488668"/>
            <a:ext cx="21528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Chaine d’énergie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00034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Alimenter 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357422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Distribuer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214810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Convertir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072198" y="4786322"/>
            <a:ext cx="1571636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Transmettre 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5786446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929058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2071670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7929586" y="4643446"/>
            <a:ext cx="928694" cy="14287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Action </a:t>
            </a:r>
            <a:endParaRPr lang="fr-FR" dirty="0"/>
          </a:p>
        </p:txBody>
      </p:sp>
      <p:sp>
        <p:nvSpPr>
          <p:cNvPr id="23" name="Flèche droite 22"/>
          <p:cNvSpPr/>
          <p:nvPr/>
        </p:nvSpPr>
        <p:spPr>
          <a:xfrm>
            <a:off x="7643834" y="5214950"/>
            <a:ext cx="285752" cy="28575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142844" y="5214950"/>
            <a:ext cx="357190" cy="21431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285720" y="1714488"/>
            <a:ext cx="1000132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8143900" y="642918"/>
            <a:ext cx="214314" cy="40005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 rot="5400000">
            <a:off x="4214810" y="-3286172"/>
            <a:ext cx="214314" cy="80724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285720" y="642918"/>
            <a:ext cx="214314" cy="10001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285720" y="1357298"/>
            <a:ext cx="1000132" cy="42862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86314" y="2143116"/>
            <a:ext cx="214314" cy="1857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5400000">
            <a:off x="3679025" y="2678901"/>
            <a:ext cx="214314" cy="2428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vers le bas 36"/>
          <p:cNvSpPr/>
          <p:nvPr/>
        </p:nvSpPr>
        <p:spPr>
          <a:xfrm>
            <a:off x="2428860" y="3786190"/>
            <a:ext cx="428628" cy="1000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3571868" y="5857892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858016" y="6000768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1571604" y="5857892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214942" y="5857892"/>
            <a:ext cx="1214446" cy="6429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100</Words>
  <Application>Microsoft Office PowerPoint</Application>
  <PresentationFormat>Affichage à l'écran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Chaine d’énergie et d’information de</dc:title>
  <dc:creator>Administrateur Windows</dc:creator>
  <cp:lastModifiedBy>Administrateur Windows</cp:lastModifiedBy>
  <cp:revision>9</cp:revision>
  <dcterms:created xsi:type="dcterms:W3CDTF">2019-11-27T11:51:43Z</dcterms:created>
  <dcterms:modified xsi:type="dcterms:W3CDTF">2019-12-09T09:27:25Z</dcterms:modified>
</cp:coreProperties>
</file>