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7559675" cx="10080625"/>
  <p:notesSz cx="7559675" cy="10691800"/>
  <p:embeddedFontLst>
    <p:embeddedFont>
      <p:font typeface="Source Sans Pro SemiBold"/>
      <p:regular r:id="rId15"/>
      <p:bold r:id="rId16"/>
      <p:italic r:id="rId17"/>
      <p:boldItalic r:id="rId18"/>
    </p:embeddedFont>
    <p:embeddedFont>
      <p:font typeface="Source Sans Pro Black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Blac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SourceSansPro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SourceSansProSemiBold-italic.fntdata"/><Relationship Id="rId16" Type="http://schemas.openxmlformats.org/officeDocument/2006/relationships/font" Target="fonts/SourceSansProSemi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Black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Project : Data Center</a:t>
            </a:r>
            <a:endParaRPr b="1" i="0" sz="48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Summary</a:t>
            </a:r>
            <a:endParaRPr b="1" i="0" sz="44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Specifications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Task repartition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My work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Final production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Specifications</a:t>
            </a:r>
            <a:endParaRPr b="1" i="0" sz="44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Protected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Supplied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Secured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Fireproof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Ecologic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Temperature and humidity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Task repartition</a:t>
            </a:r>
            <a:endParaRPr b="1" i="0" sz="44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40" name="Google Shape;140;p30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romanUcPeriod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Energy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romanUcPeriod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Conception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romanUcPeriod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Security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romanUcPeriod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Fireproof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romanUcPeriod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Temperature and humidity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My Work</a:t>
            </a:r>
            <a:endParaRPr b="1" i="0" sz="44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46" name="Google Shape;146;p31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arenR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Purchase order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arenR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Simulation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arenR"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Production</a:t>
            </a:r>
            <a:endParaRPr b="1" i="0" sz="2600" u="none" cap="none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Purchase order</a:t>
            </a:r>
            <a:endParaRPr b="1" i="0" sz="44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52" name="Google Shape;1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2175480"/>
            <a:ext cx="9180000" cy="428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Simulation</a:t>
            </a:r>
            <a:endParaRPr b="1" i="0" sz="44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6680" y="1980000"/>
            <a:ext cx="470664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Production</a:t>
            </a:r>
            <a:endParaRPr b="1" i="0" sz="44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64" name="Google Shape;1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720" y="1980000"/>
            <a:ext cx="730656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Final Production</a:t>
            </a:r>
            <a:endParaRPr b="1" i="0" sz="4400" u="none" cap="none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70" name="Google Shape;1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400" y="1980000"/>
            <a:ext cx="62352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