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Nom et prénom</a:t>
            </a:r>
          </a:p>
          <a:p>
            <a:r>
              <a:t>Parcours avant le BTS</a:t>
            </a:r>
          </a:p>
          <a:p>
            <a:r>
              <a:t>Option choisie : SLAM ou SISR</a:t>
            </a:r>
          </a:p>
          <a:p>
            <a:r>
              <a:t>Entreprise d'accueil</a:t>
            </a:r>
          </a:p>
          <a:p>
            <a:r>
              <a:t>Secteur d'activité de l'entreprise</a:t>
            </a:r>
          </a:p>
          <a:p>
            <a:r>
              <a:t>Missions effectuées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de la veille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Bilan sur l'importance de la veille dans le domaine</a:t>
            </a:r>
          </a:p>
          <a:p>
            <a:r>
              <a:t>- Maintien de la compétitivité, anticipation des tendances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sur le parcours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Évolution personnelle et professionnelle durant le BTS</a:t>
            </a:r>
          </a:p>
          <a:p>
            <a:r>
              <a:t>- Acquisition de nouvelles compétences, développement de projets significatifs</a:t>
            </a:r>
          </a:p>
          <a:p>
            <a:r>
              <a:t>Projections futures</a:t>
            </a:r>
          </a:p>
          <a:p>
            <a:r>
              <a:t>- Objectifs professionnels, domaines d'expertise à approfondir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Mission 1 - Développement d'application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Contexte de la mission</a:t>
            </a:r>
          </a:p>
          <a:p>
            <a:r>
              <a:t>Compétences mobilisées</a:t>
            </a:r>
          </a:p>
          <a:p>
            <a:r>
              <a:t>- Ex : C1.1.1, C1.2.1, C2.1.2</a:t>
            </a:r>
          </a:p>
          <a:p>
            <a:r>
              <a:t>Preuve de réalisation</a:t>
            </a:r>
          </a:p>
          <a:p>
            <a:r>
              <a:t>- Extrait de code, capture d'écran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Mission 2 - Maintenance réseau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Contexte de la mission</a:t>
            </a:r>
          </a:p>
          <a:p>
            <a:r>
              <a:t>Compétences mobilisées</a:t>
            </a:r>
          </a:p>
          <a:p>
            <a:r>
              <a:t>- Ex : C2.3.3, C3.1.2</a:t>
            </a:r>
          </a:p>
          <a:p>
            <a:r>
              <a:t>Preuve de réalisation</a:t>
            </a:r>
          </a:p>
          <a:p>
            <a:r>
              <a:t>- Diagramme réseau, photo de l'installation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Projet académique 1 - Développement d'un site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Contexte du projet</a:t>
            </a:r>
          </a:p>
          <a:p>
            <a:r>
              <a:t>Compétences mobilisées</a:t>
            </a:r>
          </a:p>
          <a:p>
            <a:r>
              <a:t>- Ex : C4.1.1, C4.2.2</a:t>
            </a:r>
          </a:p>
          <a:p>
            <a:r>
              <a:t>Preuve de réalisation</a:t>
            </a:r>
          </a:p>
          <a:p>
            <a:r>
              <a:t>- Capture d'écran du site, extrait du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Projet académique 2 - Création d'une base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Contexte du projet</a:t>
            </a:r>
          </a:p>
          <a:p>
            <a:r>
              <a:t>Compétences mobilisées</a:t>
            </a:r>
          </a:p>
          <a:p>
            <a:r>
              <a:t>- Ex : C5.1.1, C5.2.2</a:t>
            </a:r>
          </a:p>
          <a:p>
            <a:r>
              <a:t>Preuve de réalisation</a:t>
            </a:r>
          </a:p>
          <a:p>
            <a:r>
              <a:t>- Schéma de la base de données, requêtes SQL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Comment rester à jour sur les nouvelles technologies en développement web 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Veille technologique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Sujet de la veille</a:t>
            </a:r>
          </a:p>
          <a:p>
            <a:r>
              <a:t>- Les nouvelles technologies en développement web</a:t>
            </a:r>
          </a:p>
          <a:p>
            <a:r>
              <a:t>Pourquoi ce sujet ?</a:t>
            </a:r>
          </a:p>
          <a:p>
            <a:r>
              <a:t>- Importance pour les projets futurs, innovations dans le domaine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Outils de veille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Outils utilisés</a:t>
            </a:r>
          </a:p>
          <a:p>
            <a:r>
              <a:t>- RSS, Google Alerts, forums spécialisés</a:t>
            </a:r>
          </a:p>
          <a:p>
            <a:r>
              <a:t>Méthodologie de veille</a:t>
            </a:r>
          </a:p>
          <a:p>
            <a:r>
              <a:t>- Collecte régulière d'informations, analyse critique des sources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Nouveautés de la veille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Quelques innovations récentes</a:t>
            </a:r>
          </a:p>
          <a:p>
            <a:r>
              <a:t>- Nouvelles bibliothèques JavaScript, frameworks émergents</a:t>
            </a:r>
          </a:p>
          <a:p>
            <a:r>
              <a:t>Impact de ces nouveautés sur le secteur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282</Words>
  <Application>Microsoft Office PowerPoint</Application>
  <PresentationFormat>Affichage à l'écran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Présentation</vt:lpstr>
      <vt:lpstr>Mission 1 - Développement d'application</vt:lpstr>
      <vt:lpstr>Mission 2 - Maintenance réseau</vt:lpstr>
      <vt:lpstr>Projet académique 1 - Développement d'un site web</vt:lpstr>
      <vt:lpstr>Projet académique 2 - Création d'une base de données</vt:lpstr>
      <vt:lpstr>Transition</vt:lpstr>
      <vt:lpstr>Veille technologique</vt:lpstr>
      <vt:lpstr>Outils de veille</vt:lpstr>
      <vt:lpstr>Nouveautés de la veille</vt:lpstr>
      <vt:lpstr>Conclusion de la veille</vt:lpstr>
      <vt:lpstr>Conclusion sur le parcours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subject/>
  <dc:creator/>
  <cp:keywords/>
  <dc:description>generated using python-pptx</dc:description>
  <cp:lastModifiedBy>Corentin HURTRET</cp:lastModifiedBy>
  <cp:revision>1</cp:revision>
  <dcterms:created xsi:type="dcterms:W3CDTF">2013-01-27T09:14:16Z</dcterms:created>
  <dcterms:modified xsi:type="dcterms:W3CDTF">2024-05-30T14:39:59Z</dcterms:modified>
  <cp:category/>
</cp:coreProperties>
</file>