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1B4C8-0340-B748-9019-AEFDA3EF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A5D552-1FBA-0341-83DF-08488006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3B3BD-BADA-DD48-A3DA-8F26582C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E12F2D-090F-5243-A8BF-D6048086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67000-44B8-6B47-A356-D9797C20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9C310-2ECA-B74F-9E84-9D97617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25C84D-F9B3-CE43-8294-44BF9313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BF4AB-5C07-6940-92FE-3ED69EFB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0BC0D-605D-F943-A599-BB35244D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561BB-5DA4-4843-9433-1E52773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D003C2-FCEE-5343-9D88-C8DF23EA5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4A414E-6A0D-B046-8A0D-B33B2289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49680-DBA2-004E-826A-96FA7181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85974-2DDF-024B-9B11-F5B61308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3E258-CF05-524A-A8CF-B27ABB29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A6AE7-0004-2449-B53F-68A05B39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518C0-A33E-904A-833F-5D8153A5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5FAFB-90A9-5342-AD94-AC8F81CC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43198-6E2E-FE4E-9A97-D4958E68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BCB44-7095-5348-84A9-EBF0403E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60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2C45-05AC-294C-93E9-90D1E261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684AAE-E249-894E-B60F-DD4D8879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7D14E-9ABF-8C4D-A0AA-2BFBA170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6EA7B-3031-7640-A083-68BA1660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4523E-FF3F-4F4C-8019-A3AE93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54205-4636-EE40-9BED-BBAEC4D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6CAFF-3DBA-454E-AE14-63BCFC5AB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B6E67-52CB-534B-B84A-BD38BECB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DAF9F-41CC-E64A-A860-F936C481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042016-5EFA-7947-9E36-2C7B3030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B6EEE0-CDB9-D547-8605-E9B14544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6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4B15-5DA2-E148-86E7-6D167032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30976E-201E-6B45-98EB-D56E8CEA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FF74CF-3E2C-2540-9563-52A2E62B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0D2FF-90BE-5D4B-8B6C-279E16C19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9C2155-D55B-0149-AB62-96CAB314B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9BCAF4-FC52-A64A-9D8B-C953444D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21DF00-FE37-DE42-B351-037192C1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1FBBDD-F6A4-A24A-B905-9557E014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2BDB0-2FBF-9C46-A4A0-C5FC51A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B04171-AB55-624A-A958-E39CD803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D418BD-B2B3-0245-AF15-C6324C4E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926C49-6356-D742-B69C-426A501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0CA819-F4D8-F94A-B726-08007286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14F1DC-2DF0-7440-A7E1-16E2936E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BC44B5-393A-9A41-B162-2BD71253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2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356CC-E1A9-6940-8859-120FC7D7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007C46-508F-634F-BDF5-8773C1D3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804047-E683-A641-8E83-F5006B28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2BBBFD-EC1F-1443-BF52-59F07EF5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90C1B5-5ED7-9D40-BF29-88265448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139708-41B9-E04A-8C1E-F5FC90C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0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CDC15-7C02-424E-AAF4-9ED5073C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83B93-3EFA-D74D-A60B-390DAD410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FBE247-ADAB-9D46-9B01-564CAE9F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FD6C6D-D6A9-E147-B46D-DBD24624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6A210F-554F-B649-AECB-35E5177D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8766EA-60CA-224B-8B72-A1D6E184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6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0BCE4F-54AA-2042-9B71-18371425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2EE24-353F-574E-8039-B38E170C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90D88-B095-2B4B-A76C-5D6F9C55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912E-5B80-BC4B-9054-B621EAA1404C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B7EBD-E95C-634C-B848-E8616D886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405B61-5E51-3846-BFB5-AF662AF0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CA2-CE26-CF4F-9CFB-AABBFE3C9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AC657-5A0D-0544-886A-DD82836CF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14F2DA-4724-F947-A96F-52689A6BB20E}"/>
              </a:ext>
            </a:extLst>
          </p:cNvPr>
          <p:cNvSpPr txBox="1"/>
          <p:nvPr/>
        </p:nvSpPr>
        <p:spPr>
          <a:xfrm>
            <a:off x="2919405" y="1993109"/>
            <a:ext cx="6353190" cy="28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RECETTE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ea typeface="+mj-ea"/>
                <a:cs typeface="+mj-cs"/>
              </a:rPr>
              <a:t>Charlotte </a:t>
            </a:r>
            <a:r>
              <a:rPr lang="en-US" sz="2600" dirty="0" err="1">
                <a:ea typeface="+mj-ea"/>
                <a:cs typeface="+mj-cs"/>
              </a:rPr>
              <a:t>Haurez</a:t>
            </a:r>
            <a:r>
              <a:rPr lang="en-US" sz="2600" dirty="0">
                <a:ea typeface="+mj-ea"/>
                <a:cs typeface="+mj-cs"/>
              </a:rPr>
              <a:t>, </a:t>
            </a:r>
            <a:r>
              <a:rPr lang="en-US" sz="2600" dirty="0" err="1">
                <a:ea typeface="+mj-ea"/>
                <a:cs typeface="+mj-cs"/>
              </a:rPr>
              <a:t>Corentin</a:t>
            </a:r>
            <a:r>
              <a:rPr lang="en-US" sz="2600" dirty="0">
                <a:ea typeface="+mj-ea"/>
                <a:cs typeface="+mj-cs"/>
              </a:rPr>
              <a:t> Triboulet, Mathilde </a:t>
            </a:r>
            <a:r>
              <a:rPr lang="en-US" sz="2600" dirty="0" err="1">
                <a:ea typeface="+mj-ea"/>
                <a:cs typeface="+mj-cs"/>
              </a:rPr>
              <a:t>Talec</a:t>
            </a:r>
            <a:r>
              <a:rPr lang="en-US" sz="2600" dirty="0">
                <a:ea typeface="+mj-ea"/>
                <a:cs typeface="+mj-cs"/>
              </a:rPr>
              <a:t>, </a:t>
            </a:r>
            <a:r>
              <a:rPr lang="en-US" sz="2600" dirty="0" err="1">
                <a:ea typeface="+mj-ea"/>
                <a:cs typeface="+mj-cs"/>
              </a:rPr>
              <a:t>Anaïs</a:t>
            </a:r>
            <a:r>
              <a:rPr lang="en-US" sz="2600" dirty="0">
                <a:ea typeface="+mj-ea"/>
                <a:cs typeface="+mj-cs"/>
              </a:rPr>
              <a:t> Violet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3418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1A7113B-12C3-8A4E-95E2-CFBBF1BF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1CBF8ED-201A-A64F-95C1-5FBA5ADEC441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75158FB2-37DC-2844-94BE-5CD65A528F3D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Évaluation globale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Détail du test de certaines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84492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E2265E-48BB-594B-8237-86AE2DDCCF65}"/>
              </a:ext>
            </a:extLst>
          </p:cNvPr>
          <p:cNvSpPr txBox="1"/>
          <p:nvPr/>
        </p:nvSpPr>
        <p:spPr>
          <a:xfrm>
            <a:off x="3829867" y="535517"/>
            <a:ext cx="453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latin typeface="+mj-lt"/>
              </a:rPr>
              <a:t>1. </a:t>
            </a:r>
            <a:r>
              <a:rPr lang="fr-FR" sz="4000" dirty="0">
                <a:latin typeface="+mj-lt"/>
              </a:rPr>
              <a:t>Évaluation globale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39A182-8608-0347-8D49-9E644D63F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t="1369"/>
          <a:stretch/>
        </p:blipFill>
        <p:spPr>
          <a:xfrm>
            <a:off x="1583856" y="1698171"/>
            <a:ext cx="9002156" cy="42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7B6B9E-BF76-DE45-B9DE-B22EAF99CDDD}"/>
              </a:ext>
            </a:extLst>
          </p:cNvPr>
          <p:cNvGrpSpPr/>
          <p:nvPr/>
        </p:nvGrpSpPr>
        <p:grpSpPr>
          <a:xfrm>
            <a:off x="1031176" y="2042554"/>
            <a:ext cx="9882247" cy="3833834"/>
            <a:chOff x="1031176" y="1876300"/>
            <a:chExt cx="9882247" cy="383383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2D374C9-9E4A-7847-9E65-D68BAF036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451"/>
            <a:stretch/>
          </p:blipFill>
          <p:spPr>
            <a:xfrm>
              <a:off x="1664394" y="2054432"/>
              <a:ext cx="8863212" cy="365570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F2007E-4E07-984E-BCA1-46F0BE3CA9B0}"/>
                </a:ext>
              </a:extLst>
            </p:cNvPr>
            <p:cNvSpPr/>
            <p:nvPr/>
          </p:nvSpPr>
          <p:spPr>
            <a:xfrm>
              <a:off x="4868886" y="3776351"/>
              <a:ext cx="2470068" cy="181692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851B1C-DB53-E843-A47C-9C92BEF822DB}"/>
                </a:ext>
              </a:extLst>
            </p:cNvPr>
            <p:cNvSpPr/>
            <p:nvPr/>
          </p:nvSpPr>
          <p:spPr>
            <a:xfrm>
              <a:off x="1031176" y="1876300"/>
              <a:ext cx="9882247" cy="85304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A33C01-9A5B-7646-9102-834B52BABFEF}"/>
                </a:ext>
              </a:extLst>
            </p:cNvPr>
            <p:cNvSpPr/>
            <p:nvPr/>
          </p:nvSpPr>
          <p:spPr>
            <a:xfrm>
              <a:off x="1375561" y="2065359"/>
              <a:ext cx="1474517" cy="4640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BCF011-76F3-084C-B390-69B4360B7C2E}"/>
              </a:ext>
            </a:extLst>
          </p:cNvPr>
          <p:cNvSpPr txBox="1"/>
          <p:nvPr/>
        </p:nvSpPr>
        <p:spPr>
          <a:xfrm>
            <a:off x="3686815" y="413791"/>
            <a:ext cx="4818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latin typeface="+mj-lt"/>
              </a:rPr>
              <a:t>2.1</a:t>
            </a:r>
            <a:r>
              <a:rPr lang="fr-FR" dirty="0"/>
              <a:t> </a:t>
            </a:r>
            <a:r>
              <a:rPr lang="fr-FR" sz="4000" dirty="0">
                <a:latin typeface="+mj-lt"/>
              </a:rPr>
              <a:t>Qualité graphique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DC7EC4F-AE1F-2843-B596-38932067AF1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602681" y="1728458"/>
            <a:ext cx="914400" cy="19723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5D86D64-F052-5F4D-8FE4-449BE4B6FBF3}"/>
              </a:ext>
            </a:extLst>
          </p:cNvPr>
          <p:cNvSpPr txBox="1"/>
          <p:nvPr/>
        </p:nvSpPr>
        <p:spPr>
          <a:xfrm>
            <a:off x="7517081" y="1543792"/>
            <a:ext cx="309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Bandeau séparateur de section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56184F3-8A13-5E4B-85F5-CDDCFE0E8FF5}"/>
              </a:ext>
            </a:extLst>
          </p:cNvPr>
          <p:cNvCxnSpPr>
            <a:cxnSpLocks/>
          </p:cNvCxnSpPr>
          <p:nvPr/>
        </p:nvCxnSpPr>
        <p:spPr>
          <a:xfrm flipH="1">
            <a:off x="2112820" y="1827076"/>
            <a:ext cx="737258" cy="381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5AC238E-ABE2-FC4C-A7E7-814093646733}"/>
              </a:ext>
            </a:extLst>
          </p:cNvPr>
          <p:cNvSpPr txBox="1"/>
          <p:nvPr/>
        </p:nvSpPr>
        <p:spPr>
          <a:xfrm>
            <a:off x="2909068" y="1524918"/>
            <a:ext cx="29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Faible contraste écriture/fond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BA0534-800D-A64C-8DD0-8528C71E6B3F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7627787" y="5153892"/>
            <a:ext cx="645960" cy="10094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AD8BABD-965E-ED4F-A02C-53F888AD9674}"/>
              </a:ext>
            </a:extLst>
          </p:cNvPr>
          <p:cNvSpPr txBox="1"/>
          <p:nvPr/>
        </p:nvSpPr>
        <p:spPr>
          <a:xfrm>
            <a:off x="4931614" y="5978628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Bonne qualité et taille des images</a:t>
            </a:r>
          </a:p>
        </p:txBody>
      </p:sp>
    </p:spTree>
    <p:extLst>
      <p:ext uri="{BB962C8B-B14F-4D97-AF65-F5344CB8AC3E}">
        <p14:creationId xmlns:p14="http://schemas.microsoft.com/office/powerpoint/2010/main" val="22438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C7533CF-AEBF-E746-A4B0-89A425A56753}"/>
              </a:ext>
            </a:extLst>
          </p:cNvPr>
          <p:cNvGrpSpPr/>
          <p:nvPr/>
        </p:nvGrpSpPr>
        <p:grpSpPr>
          <a:xfrm>
            <a:off x="2009331" y="1905783"/>
            <a:ext cx="8173337" cy="3711452"/>
            <a:chOff x="2086944" y="1573274"/>
            <a:chExt cx="8173337" cy="371145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7B553A9-7ACE-7F4F-92F0-A6DB73F13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19"/>
            <a:stretch/>
          </p:blipFill>
          <p:spPr>
            <a:xfrm>
              <a:off x="2086944" y="1573274"/>
              <a:ext cx="8018112" cy="371145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191602-9289-4641-B66C-425A33369772}"/>
                </a:ext>
              </a:extLst>
            </p:cNvPr>
            <p:cNvSpPr/>
            <p:nvPr/>
          </p:nvSpPr>
          <p:spPr>
            <a:xfrm>
              <a:off x="9761517" y="4631377"/>
              <a:ext cx="498764" cy="4512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5C650-7A02-8D48-B136-E48FD5B1B580}"/>
                </a:ext>
              </a:extLst>
            </p:cNvPr>
            <p:cNvSpPr/>
            <p:nvPr/>
          </p:nvSpPr>
          <p:spPr>
            <a:xfrm>
              <a:off x="2171207" y="4773881"/>
              <a:ext cx="1462643" cy="1781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F0180F-0A10-734F-BE78-6A434050E354}"/>
                </a:ext>
              </a:extLst>
            </p:cNvPr>
            <p:cNvSpPr/>
            <p:nvPr/>
          </p:nvSpPr>
          <p:spPr>
            <a:xfrm>
              <a:off x="2192982" y="4997531"/>
              <a:ext cx="1797131" cy="17813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8E8CC-90D5-6640-8A99-6199F3AB29B5}"/>
              </a:ext>
            </a:extLst>
          </p:cNvPr>
          <p:cNvSpPr txBox="1"/>
          <p:nvPr/>
        </p:nvSpPr>
        <p:spPr>
          <a:xfrm>
            <a:off x="2923368" y="460741"/>
            <a:ext cx="634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latin typeface="+mj-lt"/>
              </a:rPr>
              <a:t>2.2</a:t>
            </a:r>
            <a:r>
              <a:rPr lang="fr-FR" dirty="0"/>
              <a:t> </a:t>
            </a:r>
            <a:r>
              <a:rPr lang="fr-FR" sz="4000" dirty="0">
                <a:latin typeface="+mj-lt"/>
              </a:rPr>
              <a:t>Ergonomie-commentaires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8EEE8D1-7F7A-E143-831E-52B65C18F6CA}"/>
              </a:ext>
            </a:extLst>
          </p:cNvPr>
          <p:cNvCxnSpPr>
            <a:cxnSpLocks/>
          </p:cNvCxnSpPr>
          <p:nvPr/>
        </p:nvCxnSpPr>
        <p:spPr>
          <a:xfrm flipH="1" flipV="1">
            <a:off x="3437488" y="5553691"/>
            <a:ext cx="742626" cy="4552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B79AC37-DDD2-0348-B29D-F2A0362228BE}"/>
              </a:ext>
            </a:extLst>
          </p:cNvPr>
          <p:cNvSpPr txBox="1"/>
          <p:nvPr/>
        </p:nvSpPr>
        <p:spPr>
          <a:xfrm>
            <a:off x="4180114" y="5781302"/>
            <a:ext cx="553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d’explication au non affichage de commentaire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54F19FF-447E-9A4F-B4E4-9280195E2323}"/>
              </a:ext>
            </a:extLst>
          </p:cNvPr>
          <p:cNvCxnSpPr>
            <a:cxnSpLocks/>
          </p:cNvCxnSpPr>
          <p:nvPr/>
        </p:nvCxnSpPr>
        <p:spPr>
          <a:xfrm flipH="1">
            <a:off x="3187608" y="1807030"/>
            <a:ext cx="1286185" cy="3190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2C41E77-6798-594D-B91A-526C23510006}"/>
              </a:ext>
            </a:extLst>
          </p:cNvPr>
          <p:cNvSpPr txBox="1"/>
          <p:nvPr/>
        </p:nvSpPr>
        <p:spPr>
          <a:xfrm>
            <a:off x="961464" y="1474315"/>
            <a:ext cx="32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et heure initiale du système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1466DB0-677F-3341-8464-35A7760F3D99}"/>
              </a:ext>
            </a:extLst>
          </p:cNvPr>
          <p:cNvCxnSpPr>
            <a:cxnSpLocks/>
          </p:cNvCxnSpPr>
          <p:nvPr/>
        </p:nvCxnSpPr>
        <p:spPr>
          <a:xfrm>
            <a:off x="9004394" y="1807030"/>
            <a:ext cx="928892" cy="29927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A43B7A0-5280-7B47-B161-6027471C7E8F}"/>
              </a:ext>
            </a:extLst>
          </p:cNvPr>
          <p:cNvSpPr txBox="1"/>
          <p:nvPr/>
        </p:nvSpPr>
        <p:spPr>
          <a:xfrm>
            <a:off x="6565605" y="1432606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« </a:t>
            </a:r>
            <a:r>
              <a:rPr lang="fr-FR" dirty="0" err="1"/>
              <a:t>delete</a:t>
            </a:r>
            <a:r>
              <a:rPr lang="fr-FR" dirty="0"/>
              <a:t> » en l’absence de commentaire</a:t>
            </a:r>
          </a:p>
        </p:txBody>
      </p:sp>
    </p:spTree>
    <p:extLst>
      <p:ext uri="{BB962C8B-B14F-4D97-AF65-F5344CB8AC3E}">
        <p14:creationId xmlns:p14="http://schemas.microsoft.com/office/powerpoint/2010/main" val="388652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81183CA-A792-764C-ACC5-F67AE5B42B6C}"/>
              </a:ext>
            </a:extLst>
          </p:cNvPr>
          <p:cNvSpPr txBox="1"/>
          <p:nvPr/>
        </p:nvSpPr>
        <p:spPr>
          <a:xfrm>
            <a:off x="3729197" y="460741"/>
            <a:ext cx="473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latin typeface="+mj-lt"/>
              </a:rPr>
              <a:t>2.3</a:t>
            </a:r>
            <a:r>
              <a:rPr lang="fr-FR" dirty="0"/>
              <a:t> </a:t>
            </a:r>
            <a:r>
              <a:rPr lang="fr-FR" sz="4000" dirty="0">
                <a:latin typeface="+mj-lt"/>
              </a:rPr>
              <a:t>Ergonomie-</a:t>
            </a:r>
            <a:r>
              <a:rPr lang="fr-FR" sz="4000" dirty="0" err="1">
                <a:latin typeface="+mj-lt"/>
              </a:rPr>
              <a:t>popup</a:t>
            </a:r>
            <a:endParaRPr lang="fr-FR" sz="4000" dirty="0">
              <a:latin typeface="+mj-lt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BD17E14-FEA8-8F4E-8D84-3F26318879A4}"/>
              </a:ext>
            </a:extLst>
          </p:cNvPr>
          <p:cNvGrpSpPr/>
          <p:nvPr/>
        </p:nvGrpSpPr>
        <p:grpSpPr>
          <a:xfrm>
            <a:off x="2208881" y="2232560"/>
            <a:ext cx="7774235" cy="3891231"/>
            <a:chOff x="2208881" y="2054430"/>
            <a:chExt cx="7774235" cy="389123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B9673DD-5A6D-7948-8D4A-1583C028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881" y="2054430"/>
              <a:ext cx="7774235" cy="389123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9463E-E737-9340-9711-C005AA003687}"/>
                </a:ext>
              </a:extLst>
            </p:cNvPr>
            <p:cNvSpPr/>
            <p:nvPr/>
          </p:nvSpPr>
          <p:spPr>
            <a:xfrm>
              <a:off x="5058889" y="2291937"/>
              <a:ext cx="3705102" cy="349134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492198F-4AB2-E34A-A669-F85AA98EE23B}"/>
              </a:ext>
            </a:extLst>
          </p:cNvPr>
          <p:cNvCxnSpPr>
            <a:cxnSpLocks/>
          </p:cNvCxnSpPr>
          <p:nvPr/>
        </p:nvCxnSpPr>
        <p:spPr>
          <a:xfrm>
            <a:off x="3158836" y="1923803"/>
            <a:ext cx="1751192" cy="18683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73FBD92-8DB0-344B-B150-FB352550C337}"/>
              </a:ext>
            </a:extLst>
          </p:cNvPr>
          <p:cNvSpPr txBox="1"/>
          <p:nvPr/>
        </p:nvSpPr>
        <p:spPr>
          <a:xfrm>
            <a:off x="3408218" y="1784703"/>
            <a:ext cx="420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Pop-up </a:t>
            </a:r>
            <a:r>
              <a:rPr lang="fr-FR" b="1" dirty="0" err="1">
                <a:solidFill>
                  <a:srgbClr val="00B050"/>
                </a:solidFill>
              </a:rPr>
              <a:t>draggable</a:t>
            </a:r>
            <a:r>
              <a:rPr lang="fr-FR" dirty="0"/>
              <a:t> + dimensions </a:t>
            </a:r>
            <a:r>
              <a:rPr lang="fr-FR" b="1" dirty="0">
                <a:solidFill>
                  <a:srgbClr val="00B050"/>
                </a:solidFill>
              </a:rPr>
              <a:t>adaptables</a:t>
            </a:r>
          </a:p>
        </p:txBody>
      </p:sp>
    </p:spTree>
    <p:extLst>
      <p:ext uri="{BB962C8B-B14F-4D97-AF65-F5344CB8AC3E}">
        <p14:creationId xmlns:p14="http://schemas.microsoft.com/office/powerpoint/2010/main" val="37359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187A725-6C12-844E-8CC5-085AC64EF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" t="4329" b="1"/>
          <a:stretch/>
        </p:blipFill>
        <p:spPr>
          <a:xfrm>
            <a:off x="2620786" y="3250871"/>
            <a:ext cx="6950426" cy="23810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48B181-02E2-2141-8E15-5740D3689DB3}"/>
              </a:ext>
            </a:extLst>
          </p:cNvPr>
          <p:cNvSpPr txBox="1"/>
          <p:nvPr/>
        </p:nvSpPr>
        <p:spPr>
          <a:xfrm>
            <a:off x="4791732" y="549510"/>
            <a:ext cx="260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latin typeface="+mj-lt"/>
              </a:rPr>
              <a:t>2.4</a:t>
            </a:r>
            <a:r>
              <a:rPr lang="fr-FR" dirty="0"/>
              <a:t> </a:t>
            </a:r>
            <a:r>
              <a:rPr lang="fr-FR" sz="4000" dirty="0">
                <a:latin typeface="+mj-lt"/>
              </a:rPr>
              <a:t> Erreurs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1FD5AF-0ADF-F34A-B06D-D474D2E8D4EF}"/>
              </a:ext>
            </a:extLst>
          </p:cNvPr>
          <p:cNvSpPr txBox="1"/>
          <p:nvPr/>
        </p:nvSpPr>
        <p:spPr>
          <a:xfrm>
            <a:off x="2620786" y="1935080"/>
            <a:ext cx="545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Erreur de mot de passe lors de l’ajout d’un commentaire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04E59E-18E4-1F4E-88FB-C62C5F0FF1EB}"/>
              </a:ext>
            </a:extLst>
          </p:cNvPr>
          <p:cNvSpPr txBox="1"/>
          <p:nvPr/>
        </p:nvSpPr>
        <p:spPr>
          <a:xfrm>
            <a:off x="2620786" y="2781194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affiché</a:t>
            </a:r>
          </a:p>
        </p:txBody>
      </p:sp>
    </p:spTree>
    <p:extLst>
      <p:ext uri="{BB962C8B-B14F-4D97-AF65-F5344CB8AC3E}">
        <p14:creationId xmlns:p14="http://schemas.microsoft.com/office/powerpoint/2010/main" val="417854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53F7A-3518-1748-A4A9-491DB9A7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CF489B-5196-674D-9AE5-650D4697EC13}"/>
              </a:ext>
            </a:extLst>
          </p:cNvPr>
          <p:cNvSpPr txBox="1"/>
          <p:nvPr/>
        </p:nvSpPr>
        <p:spPr>
          <a:xfrm>
            <a:off x="1769532" y="1881317"/>
            <a:ext cx="8652938" cy="28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MERCI POUR VOTRE ATTENTION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4050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91</Words>
  <Application>Microsoft Macintosh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Violet</dc:creator>
  <cp:lastModifiedBy>Anaïs Violet</cp:lastModifiedBy>
  <cp:revision>6</cp:revision>
  <dcterms:created xsi:type="dcterms:W3CDTF">2022-01-11T09:34:55Z</dcterms:created>
  <dcterms:modified xsi:type="dcterms:W3CDTF">2022-01-11T11:38:36Z</dcterms:modified>
</cp:coreProperties>
</file>