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sldIdLst>
    <p:sldId id="256" r:id="rId5"/>
    <p:sldId id="257" r:id="rId6"/>
    <p:sldId id="326" r:id="rId7"/>
    <p:sldId id="328" r:id="rId8"/>
    <p:sldId id="329" r:id="rId9"/>
    <p:sldId id="331" r:id="rId10"/>
    <p:sldId id="332" r:id="rId11"/>
    <p:sldId id="336" r:id="rId12"/>
    <p:sldId id="335" r:id="rId13"/>
    <p:sldId id="333" r:id="rId14"/>
    <p:sldId id="337" r:id="rId15"/>
    <p:sldId id="338" r:id="rId16"/>
    <p:sldId id="339" r:id="rId17"/>
    <p:sldId id="330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6B0"/>
    <a:srgbClr val="454754"/>
    <a:srgbClr val="513078"/>
    <a:srgbClr val="7646B0"/>
    <a:srgbClr val="00000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1655F-7C17-461B-9169-5CF501AD7A75}" v="748" dt="2023-06-15T01:01:40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Barzilay" userId="87e3e82a-186b-40a7-8982-21fbf717c899" providerId="ADAL" clId="{7AA1655F-7C17-461B-9169-5CF501AD7A75}"/>
    <pc:docChg chg="undo redo custSel addSld delSld modSld sldOrd modMainMaster">
      <pc:chgData name="Dan Barzilay" userId="87e3e82a-186b-40a7-8982-21fbf717c899" providerId="ADAL" clId="{7AA1655F-7C17-461B-9169-5CF501AD7A75}" dt="2023-06-15T01:04:27.601" v="5830" actId="20577"/>
      <pc:docMkLst>
        <pc:docMk/>
      </pc:docMkLst>
      <pc:sldChg chg="modSp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800689859" sldId="256"/>
        </pc:sldMkLst>
        <pc:spChg chg="mod">
          <ac:chgData name="Dan Barzilay" userId="87e3e82a-186b-40a7-8982-21fbf717c899" providerId="ADAL" clId="{7AA1655F-7C17-461B-9169-5CF501AD7A75}" dt="2023-06-14T20:49:03.961" v="25" actId="20577"/>
          <ac:spMkLst>
            <pc:docMk/>
            <pc:sldMk cId="800689859" sldId="256"/>
            <ac:spMk id="2" creationId="{8C554BE3-7133-468D-BFCF-564206F1145A}"/>
          </ac:spMkLst>
        </pc:spChg>
        <pc:spChg chg="mod">
          <ac:chgData name="Dan Barzilay" userId="87e3e82a-186b-40a7-8982-21fbf717c899" providerId="ADAL" clId="{7AA1655F-7C17-461B-9169-5CF501AD7A75}" dt="2023-06-14T23:15:02.466" v="2144" actId="20577"/>
          <ac:spMkLst>
            <pc:docMk/>
            <pc:sldMk cId="800689859" sldId="256"/>
            <ac:spMk id="3" creationId="{CC5F4368-CF32-445E-9B8C-96EDB3A91EA0}"/>
          </ac:spMkLst>
        </pc:spChg>
      </pc:sldChg>
      <pc:sldChg chg="modSp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1724989438" sldId="257"/>
        </pc:sldMkLst>
        <pc:spChg chg="mod">
          <ac:chgData name="Dan Barzilay" userId="87e3e82a-186b-40a7-8982-21fbf717c899" providerId="ADAL" clId="{7AA1655F-7C17-461B-9169-5CF501AD7A75}" dt="2023-06-15T00:03:32.905" v="3992" actId="2710"/>
          <ac:spMkLst>
            <pc:docMk/>
            <pc:sldMk cId="1724989438" sldId="257"/>
            <ac:spMk id="3" creationId="{0D469D10-3E38-43B4-B143-2B754A5BB5D5}"/>
          </ac:spMkLst>
        </pc:spChg>
      </pc:sldChg>
      <pc:sldChg chg="modTransition">
        <pc:chgData name="Dan Barzilay" userId="87e3e82a-186b-40a7-8982-21fbf717c899" providerId="ADAL" clId="{7AA1655F-7C17-461B-9169-5CF501AD7A75}" dt="2023-06-15T00:52:26.890" v="5602"/>
        <pc:sldMkLst>
          <pc:docMk/>
          <pc:sldMk cId="1354718821" sldId="303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496448283" sldId="304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2027951893" sldId="305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985759068" sldId="306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850734684" sldId="307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368698084" sldId="308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583246670" sldId="309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242240129" sldId="310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300800715" sldId="311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365881363" sldId="312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20808609" sldId="313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248120912" sldId="314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010689355" sldId="315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618364696" sldId="316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306672772" sldId="317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711522350" sldId="318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850834764" sldId="319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994469169" sldId="320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4152682411" sldId="321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427122131" sldId="322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392385609" sldId="323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1089285176" sldId="324"/>
        </pc:sldMkLst>
      </pc:sldChg>
      <pc:sldChg chg="del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2649880439" sldId="325"/>
        </pc:sldMkLst>
      </pc:sldChg>
      <pc:sldChg chg="addSp delSp modSp new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4172478290" sldId="326"/>
        </pc:sldMkLst>
        <pc:spChg chg="mod">
          <ac:chgData name="Dan Barzilay" userId="87e3e82a-186b-40a7-8982-21fbf717c899" providerId="ADAL" clId="{7AA1655F-7C17-461B-9169-5CF501AD7A75}" dt="2023-06-14T21:16:05.804" v="425" actId="26606"/>
          <ac:spMkLst>
            <pc:docMk/>
            <pc:sldMk cId="4172478290" sldId="326"/>
            <ac:spMk id="2" creationId="{C291902B-92AC-031B-3007-702AD436CC43}"/>
          </ac:spMkLst>
        </pc:spChg>
        <pc:spChg chg="add del mod">
          <ac:chgData name="Dan Barzilay" userId="87e3e82a-186b-40a7-8982-21fbf717c899" providerId="ADAL" clId="{7AA1655F-7C17-461B-9169-5CF501AD7A75}" dt="2023-06-14T22:25:55.842" v="831" actId="2710"/>
          <ac:spMkLst>
            <pc:docMk/>
            <pc:sldMk cId="4172478290" sldId="326"/>
            <ac:spMk id="3" creationId="{C33273F3-5012-0132-BBE7-36BB257E8FB6}"/>
          </ac:spMkLst>
        </pc:spChg>
        <pc:spChg chg="add mod">
          <ac:chgData name="Dan Barzilay" userId="87e3e82a-186b-40a7-8982-21fbf717c899" providerId="ADAL" clId="{7AA1655F-7C17-461B-9169-5CF501AD7A75}" dt="2023-06-14T22:22:12.412" v="800" actId="20577"/>
          <ac:spMkLst>
            <pc:docMk/>
            <pc:sldMk cId="4172478290" sldId="326"/>
            <ac:spMk id="11" creationId="{1DFE8F9D-FE62-4BCA-9E1D-8B41B884539B}"/>
          </ac:spMkLst>
        </pc:spChg>
        <pc:grpChg chg="add mod">
          <ac:chgData name="Dan Barzilay" userId="87e3e82a-186b-40a7-8982-21fbf717c899" providerId="ADAL" clId="{7AA1655F-7C17-461B-9169-5CF501AD7A75}" dt="2023-06-14T21:16:27.119" v="431" actId="164"/>
          <ac:grpSpMkLst>
            <pc:docMk/>
            <pc:sldMk cId="4172478290" sldId="326"/>
            <ac:grpSpMk id="7" creationId="{C0308D57-3E38-2FCF-DFEE-BE4F46C37DDF}"/>
          </ac:grpSpMkLst>
        </pc:grpChg>
        <pc:grpChg chg="add mod">
          <ac:chgData name="Dan Barzilay" userId="87e3e82a-186b-40a7-8982-21fbf717c899" providerId="ADAL" clId="{7AA1655F-7C17-461B-9169-5CF501AD7A75}" dt="2023-06-14T22:12:13.217" v="682" actId="14100"/>
          <ac:grpSpMkLst>
            <pc:docMk/>
            <pc:sldMk cId="4172478290" sldId="326"/>
            <ac:grpSpMk id="10" creationId="{F2E09B88-300E-6EE8-D9B0-1E182604286D}"/>
          </ac:grpSpMkLst>
        </pc:grpChg>
        <pc:picChg chg="add mod">
          <ac:chgData name="Dan Barzilay" userId="87e3e82a-186b-40a7-8982-21fbf717c899" providerId="ADAL" clId="{7AA1655F-7C17-461B-9169-5CF501AD7A75}" dt="2023-06-14T21:15:46.398" v="422"/>
          <ac:picMkLst>
            <pc:docMk/>
            <pc:sldMk cId="4172478290" sldId="326"/>
            <ac:picMk id="4" creationId="{7C9511DA-B638-8827-3121-F94460F33818}"/>
          </ac:picMkLst>
        </pc:picChg>
        <pc:picChg chg="add del">
          <ac:chgData name="Dan Barzilay" userId="87e3e82a-186b-40a7-8982-21fbf717c899" providerId="ADAL" clId="{7AA1655F-7C17-461B-9169-5CF501AD7A75}" dt="2023-06-14T21:16:05.804" v="425" actId="26606"/>
          <ac:picMkLst>
            <pc:docMk/>
            <pc:sldMk cId="4172478290" sldId="326"/>
            <ac:picMk id="5" creationId="{4BAFCAB8-2C07-81C4-4583-D85952136716}"/>
          </ac:picMkLst>
        </pc:picChg>
        <pc:picChg chg="add mod">
          <ac:chgData name="Dan Barzilay" userId="87e3e82a-186b-40a7-8982-21fbf717c899" providerId="ADAL" clId="{7AA1655F-7C17-461B-9169-5CF501AD7A75}" dt="2023-06-14T21:22:43.571" v="445"/>
          <ac:picMkLst>
            <pc:docMk/>
            <pc:sldMk cId="4172478290" sldId="326"/>
            <ac:picMk id="6" creationId="{FB417A3F-F051-A6D7-FC9F-809D3F1923D9}"/>
          </ac:picMkLst>
        </pc:picChg>
        <pc:picChg chg="add mod">
          <ac:chgData name="Dan Barzilay" userId="87e3e82a-186b-40a7-8982-21fbf717c899" providerId="ADAL" clId="{7AA1655F-7C17-461B-9169-5CF501AD7A75}" dt="2023-06-14T21:17:39.382" v="440" actId="1076"/>
          <ac:picMkLst>
            <pc:docMk/>
            <pc:sldMk cId="4172478290" sldId="326"/>
            <ac:picMk id="8" creationId="{D960D935-2F4C-0DED-128D-BD12BBF4A901}"/>
          </ac:picMkLst>
        </pc:picChg>
        <pc:picChg chg="add mod">
          <ac:chgData name="Dan Barzilay" userId="87e3e82a-186b-40a7-8982-21fbf717c899" providerId="ADAL" clId="{7AA1655F-7C17-461B-9169-5CF501AD7A75}" dt="2023-06-14T21:17:37.215" v="439" actId="1076"/>
          <ac:picMkLst>
            <pc:docMk/>
            <pc:sldMk cId="4172478290" sldId="326"/>
            <ac:picMk id="9" creationId="{1E32B222-EA21-073A-93C7-74CF2A123468}"/>
          </ac:picMkLst>
        </pc:picChg>
      </pc:sldChg>
      <pc:sldChg chg="addSp delSp modSp new del mod modTransition">
        <pc:chgData name="Dan Barzilay" userId="87e3e82a-186b-40a7-8982-21fbf717c899" providerId="ADAL" clId="{7AA1655F-7C17-461B-9169-5CF501AD7A75}" dt="2023-06-14T22:26:49.849" v="834" actId="47"/>
        <pc:sldMkLst>
          <pc:docMk/>
          <pc:sldMk cId="3824722725" sldId="327"/>
        </pc:sldMkLst>
        <pc:spChg chg="del mod">
          <ac:chgData name="Dan Barzilay" userId="87e3e82a-186b-40a7-8982-21fbf717c899" providerId="ADAL" clId="{7AA1655F-7C17-461B-9169-5CF501AD7A75}" dt="2023-06-14T22:21:41.552" v="788" actId="478"/>
          <ac:spMkLst>
            <pc:docMk/>
            <pc:sldMk cId="3824722725" sldId="327"/>
            <ac:spMk id="3" creationId="{EB8D9B97-784E-9FC7-AA95-877F2409E787}"/>
          </ac:spMkLst>
        </pc:spChg>
        <pc:spChg chg="add mod">
          <ac:chgData name="Dan Barzilay" userId="87e3e82a-186b-40a7-8982-21fbf717c899" providerId="ADAL" clId="{7AA1655F-7C17-461B-9169-5CF501AD7A75}" dt="2023-06-14T22:21:41.552" v="788" actId="478"/>
          <ac:spMkLst>
            <pc:docMk/>
            <pc:sldMk cId="3824722725" sldId="327"/>
            <ac:spMk id="5" creationId="{BE1DE9F8-F57A-1303-6E13-24288BA10080}"/>
          </ac:spMkLst>
        </pc:spChg>
      </pc:sldChg>
      <pc:sldChg chg="addSp delSp modSp new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3882205393" sldId="328"/>
        </pc:sldMkLst>
        <pc:spChg chg="mod">
          <ac:chgData name="Dan Barzilay" userId="87e3e82a-186b-40a7-8982-21fbf717c899" providerId="ADAL" clId="{7AA1655F-7C17-461B-9169-5CF501AD7A75}" dt="2023-06-14T23:15:40.015" v="2156" actId="20577"/>
          <ac:spMkLst>
            <pc:docMk/>
            <pc:sldMk cId="3882205393" sldId="328"/>
            <ac:spMk id="2" creationId="{643C21FC-E2C3-6FC6-0B01-1BFB743DCA83}"/>
          </ac:spMkLst>
        </pc:spChg>
        <pc:spChg chg="del mod">
          <ac:chgData name="Dan Barzilay" userId="87e3e82a-186b-40a7-8982-21fbf717c899" providerId="ADAL" clId="{7AA1655F-7C17-461B-9169-5CF501AD7A75}" dt="2023-06-14T22:33:06.978" v="866"/>
          <ac:spMkLst>
            <pc:docMk/>
            <pc:sldMk cId="3882205393" sldId="328"/>
            <ac:spMk id="3" creationId="{9741307D-51BA-2DF3-09AB-5BDB5DD652A3}"/>
          </ac:spMkLst>
        </pc:spChg>
        <pc:spChg chg="add del mod ord">
          <ac:chgData name="Dan Barzilay" userId="87e3e82a-186b-40a7-8982-21fbf717c899" providerId="ADAL" clId="{7AA1655F-7C17-461B-9169-5CF501AD7A75}" dt="2023-06-14T22:50:10.500" v="881"/>
          <ac:spMkLst>
            <pc:docMk/>
            <pc:sldMk cId="3882205393" sldId="328"/>
            <ac:spMk id="11" creationId="{E0D6F68F-2D37-1CEB-62D9-478E80A4C8F7}"/>
          </ac:spMkLst>
        </pc:spChg>
        <pc:spChg chg="add mod">
          <ac:chgData name="Dan Barzilay" userId="87e3e82a-186b-40a7-8982-21fbf717c899" providerId="ADAL" clId="{7AA1655F-7C17-461B-9169-5CF501AD7A75}" dt="2023-06-14T22:52:53.166" v="1042" actId="20577"/>
          <ac:spMkLst>
            <pc:docMk/>
            <pc:sldMk cId="3882205393" sldId="328"/>
            <ac:spMk id="14" creationId="{0761F63A-DAB2-45BF-4CC0-C8043633C1A3}"/>
          </ac:spMkLst>
        </pc:spChg>
        <pc:picChg chg="add del mod">
          <ac:chgData name="Dan Barzilay" userId="87e3e82a-186b-40a7-8982-21fbf717c899" providerId="ADAL" clId="{7AA1655F-7C17-461B-9169-5CF501AD7A75}" dt="2023-06-14T22:27:34.288" v="850" actId="21"/>
          <ac:picMkLst>
            <pc:docMk/>
            <pc:sldMk cId="3882205393" sldId="328"/>
            <ac:picMk id="4" creationId="{05BC0883-8E9D-7F1B-4B26-0A915925C526}"/>
          </ac:picMkLst>
        </pc:picChg>
        <pc:picChg chg="add del mod">
          <ac:chgData name="Dan Barzilay" userId="87e3e82a-186b-40a7-8982-21fbf717c899" providerId="ADAL" clId="{7AA1655F-7C17-461B-9169-5CF501AD7A75}" dt="2023-06-14T22:33:14.403" v="870" actId="478"/>
          <ac:picMkLst>
            <pc:docMk/>
            <pc:sldMk cId="3882205393" sldId="328"/>
            <ac:picMk id="5" creationId="{F7400A10-18AA-C7F4-7B40-6B9809529687}"/>
          </ac:picMkLst>
        </pc:picChg>
        <pc:picChg chg="add del mod">
          <ac:chgData name="Dan Barzilay" userId="87e3e82a-186b-40a7-8982-21fbf717c899" providerId="ADAL" clId="{7AA1655F-7C17-461B-9169-5CF501AD7A75}" dt="2023-06-14T22:34:48.460" v="878" actId="478"/>
          <ac:picMkLst>
            <pc:docMk/>
            <pc:sldMk cId="3882205393" sldId="328"/>
            <ac:picMk id="7" creationId="{094D1E70-C2DF-FF52-677E-05AFA8F321F0}"/>
          </ac:picMkLst>
        </pc:picChg>
        <pc:picChg chg="add del mod">
          <ac:chgData name="Dan Barzilay" userId="87e3e82a-186b-40a7-8982-21fbf717c899" providerId="ADAL" clId="{7AA1655F-7C17-461B-9169-5CF501AD7A75}" dt="2023-06-14T22:50:36.482" v="889" actId="478"/>
          <ac:picMkLst>
            <pc:docMk/>
            <pc:sldMk cId="3882205393" sldId="328"/>
            <ac:picMk id="9" creationId="{A50D2BDB-6083-31C9-1861-62024ED44A04}"/>
          </ac:picMkLst>
        </pc:picChg>
        <pc:picChg chg="add mod">
          <ac:chgData name="Dan Barzilay" userId="87e3e82a-186b-40a7-8982-21fbf717c899" providerId="ADAL" clId="{7AA1655F-7C17-461B-9169-5CF501AD7A75}" dt="2023-06-14T22:54:26.911" v="1189" actId="1076"/>
          <ac:picMkLst>
            <pc:docMk/>
            <pc:sldMk cId="3882205393" sldId="328"/>
            <ac:picMk id="13" creationId="{BB2CCF19-2896-CA87-52E8-3DE0BB328CA3}"/>
          </ac:picMkLst>
        </pc:picChg>
      </pc:sldChg>
      <pc:sldChg chg="new del">
        <pc:chgData name="Dan Barzilay" userId="87e3e82a-186b-40a7-8982-21fbf717c899" providerId="ADAL" clId="{7AA1655F-7C17-461B-9169-5CF501AD7A75}" dt="2023-06-14T22:50:26.867" v="886" actId="47"/>
        <pc:sldMkLst>
          <pc:docMk/>
          <pc:sldMk cId="2037111842" sldId="329"/>
        </pc:sldMkLst>
      </pc:sldChg>
      <pc:sldChg chg="addSp delSp modSp add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3439410603" sldId="329"/>
        </pc:sldMkLst>
        <pc:spChg chg="add del mod">
          <ac:chgData name="Dan Barzilay" userId="87e3e82a-186b-40a7-8982-21fbf717c899" providerId="ADAL" clId="{7AA1655F-7C17-461B-9169-5CF501AD7A75}" dt="2023-06-14T22:51:40.807" v="961" actId="478"/>
          <ac:spMkLst>
            <pc:docMk/>
            <pc:sldMk cId="3439410603" sldId="329"/>
            <ac:spMk id="4" creationId="{E90B8DCF-12C5-339C-1EC3-7828BD7D53CC}"/>
          </ac:spMkLst>
        </pc:spChg>
        <pc:spChg chg="add del mod">
          <ac:chgData name="Dan Barzilay" userId="87e3e82a-186b-40a7-8982-21fbf717c899" providerId="ADAL" clId="{7AA1655F-7C17-461B-9169-5CF501AD7A75}" dt="2023-06-14T22:51:36.777" v="960"/>
          <ac:spMkLst>
            <pc:docMk/>
            <pc:sldMk cId="3439410603" sldId="329"/>
            <ac:spMk id="5" creationId="{347F413C-C40E-2AF0-62BB-D132BADF4D9D}"/>
          </ac:spMkLst>
        </pc:spChg>
        <pc:spChg chg="add mod">
          <ac:chgData name="Dan Barzilay" userId="87e3e82a-186b-40a7-8982-21fbf717c899" providerId="ADAL" clId="{7AA1655F-7C17-461B-9169-5CF501AD7A75}" dt="2023-06-14T22:59:28.592" v="1320" actId="5793"/>
          <ac:spMkLst>
            <pc:docMk/>
            <pc:sldMk cId="3439410603" sldId="329"/>
            <ac:spMk id="6" creationId="{39CABD89-0849-3FCC-1367-D1F912773144}"/>
          </ac:spMkLst>
        </pc:spChg>
        <pc:spChg chg="add mod">
          <ac:chgData name="Dan Barzilay" userId="87e3e82a-186b-40a7-8982-21fbf717c899" providerId="ADAL" clId="{7AA1655F-7C17-461B-9169-5CF501AD7A75}" dt="2023-06-14T22:58:05.362" v="1243" actId="1076"/>
          <ac:spMkLst>
            <pc:docMk/>
            <pc:sldMk cId="3439410603" sldId="329"/>
            <ac:spMk id="18" creationId="{C199F546-E916-48A4-45AF-9C449F308350}"/>
          </ac:spMkLst>
        </pc:spChg>
        <pc:picChg chg="mod">
          <ac:chgData name="Dan Barzilay" userId="87e3e82a-186b-40a7-8982-21fbf717c899" providerId="ADAL" clId="{7AA1655F-7C17-461B-9169-5CF501AD7A75}" dt="2023-06-14T22:59:20.244" v="1314" actId="1036"/>
          <ac:picMkLst>
            <pc:docMk/>
            <pc:sldMk cId="3439410603" sldId="329"/>
            <ac:picMk id="9" creationId="{A50D2BDB-6083-31C9-1861-62024ED44A04}"/>
          </ac:picMkLst>
        </pc:picChg>
        <pc:picChg chg="del">
          <ac:chgData name="Dan Barzilay" userId="87e3e82a-186b-40a7-8982-21fbf717c899" providerId="ADAL" clId="{7AA1655F-7C17-461B-9169-5CF501AD7A75}" dt="2023-06-14T22:50:32.862" v="888" actId="478"/>
          <ac:picMkLst>
            <pc:docMk/>
            <pc:sldMk cId="3439410603" sldId="329"/>
            <ac:picMk id="13" creationId="{BB2CCF19-2896-CA87-52E8-3DE0BB328CA3}"/>
          </ac:picMkLst>
        </pc:picChg>
        <pc:cxnChg chg="add del mod">
          <ac:chgData name="Dan Barzilay" userId="87e3e82a-186b-40a7-8982-21fbf717c899" providerId="ADAL" clId="{7AA1655F-7C17-461B-9169-5CF501AD7A75}" dt="2023-06-14T22:55:13.370" v="1192" actId="478"/>
          <ac:cxnSpMkLst>
            <pc:docMk/>
            <pc:sldMk cId="3439410603" sldId="329"/>
            <ac:cxnSpMk id="8" creationId="{482698E5-08FE-AE70-C9E6-1E3EAC249DD9}"/>
          </ac:cxnSpMkLst>
        </pc:cxnChg>
        <pc:cxnChg chg="add mod">
          <ac:chgData name="Dan Barzilay" userId="87e3e82a-186b-40a7-8982-21fbf717c899" providerId="ADAL" clId="{7AA1655F-7C17-461B-9169-5CF501AD7A75}" dt="2023-06-14T22:57:45.198" v="1239" actId="1038"/>
          <ac:cxnSpMkLst>
            <pc:docMk/>
            <pc:sldMk cId="3439410603" sldId="329"/>
            <ac:cxnSpMk id="12" creationId="{9DE158E5-4C09-BA78-A490-7F3B251D14C2}"/>
          </ac:cxnSpMkLst>
        </pc:cxnChg>
        <pc:cxnChg chg="add mod">
          <ac:chgData name="Dan Barzilay" userId="87e3e82a-186b-40a7-8982-21fbf717c899" providerId="ADAL" clId="{7AA1655F-7C17-461B-9169-5CF501AD7A75}" dt="2023-06-14T22:57:48.113" v="1241" actId="1037"/>
          <ac:cxnSpMkLst>
            <pc:docMk/>
            <pc:sldMk cId="3439410603" sldId="329"/>
            <ac:cxnSpMk id="14" creationId="{A8EE5CB4-9811-803A-F742-23D8F794146E}"/>
          </ac:cxnSpMkLst>
        </pc:cxnChg>
        <pc:cxnChg chg="add mod">
          <ac:chgData name="Dan Barzilay" userId="87e3e82a-186b-40a7-8982-21fbf717c899" providerId="ADAL" clId="{7AA1655F-7C17-461B-9169-5CF501AD7A75}" dt="2023-06-14T22:57:41.180" v="1237" actId="1582"/>
          <ac:cxnSpMkLst>
            <pc:docMk/>
            <pc:sldMk cId="3439410603" sldId="329"/>
            <ac:cxnSpMk id="15" creationId="{69E07DFE-3CBD-F5C3-2354-2A85E529E25A}"/>
          </ac:cxnSpMkLst>
        </pc:cxnChg>
      </pc:sldChg>
      <pc:sldChg chg="addSp delSp modSp new mod ord modTransition modClrScheme chgLayout">
        <pc:chgData name="Dan Barzilay" userId="87e3e82a-186b-40a7-8982-21fbf717c899" providerId="ADAL" clId="{7AA1655F-7C17-461B-9169-5CF501AD7A75}" dt="2023-06-15T00:52:26.890" v="5602"/>
        <pc:sldMkLst>
          <pc:docMk/>
          <pc:sldMk cId="2559195912" sldId="330"/>
        </pc:sldMkLst>
        <pc:spChg chg="mod ord">
          <ac:chgData name="Dan Barzilay" userId="87e3e82a-186b-40a7-8982-21fbf717c899" providerId="ADAL" clId="{7AA1655F-7C17-461B-9169-5CF501AD7A75}" dt="2023-06-14T23:35:44.065" v="2827" actId="20577"/>
          <ac:spMkLst>
            <pc:docMk/>
            <pc:sldMk cId="2559195912" sldId="330"/>
            <ac:spMk id="2" creationId="{70AFA36F-21CD-C67C-935B-F2A3FA91C439}"/>
          </ac:spMkLst>
        </pc:spChg>
        <pc:spChg chg="add del mod ord">
          <ac:chgData name="Dan Barzilay" userId="87e3e82a-186b-40a7-8982-21fbf717c899" providerId="ADAL" clId="{7AA1655F-7C17-461B-9169-5CF501AD7A75}" dt="2023-06-14T23:14:18.471" v="2127" actId="20577"/>
          <ac:spMkLst>
            <pc:docMk/>
            <pc:sldMk cId="2559195912" sldId="330"/>
            <ac:spMk id="3" creationId="{0839AFD9-0C58-6CCC-47EF-25AA2011CFBE}"/>
          </ac:spMkLst>
        </pc:spChg>
        <pc:spChg chg="add del mod ord">
          <ac:chgData name="Dan Barzilay" userId="87e3e82a-186b-40a7-8982-21fbf717c899" providerId="ADAL" clId="{7AA1655F-7C17-461B-9169-5CF501AD7A75}" dt="2023-06-14T23:10:30.296" v="1759" actId="700"/>
          <ac:spMkLst>
            <pc:docMk/>
            <pc:sldMk cId="2559195912" sldId="330"/>
            <ac:spMk id="5" creationId="{99A45EE3-5043-F90F-436B-9B52F18A8DAD}"/>
          </ac:spMkLst>
        </pc:spChg>
        <pc:spChg chg="add del mod ord">
          <ac:chgData name="Dan Barzilay" userId="87e3e82a-186b-40a7-8982-21fbf717c899" providerId="ADAL" clId="{7AA1655F-7C17-461B-9169-5CF501AD7A75}" dt="2023-06-14T23:10:30.296" v="1759" actId="700"/>
          <ac:spMkLst>
            <pc:docMk/>
            <pc:sldMk cId="2559195912" sldId="330"/>
            <ac:spMk id="6" creationId="{B78A95D7-F433-AC4C-B1EC-7C432D044CE8}"/>
          </ac:spMkLst>
        </pc:spChg>
        <pc:spChg chg="add del mod">
          <ac:chgData name="Dan Barzilay" userId="87e3e82a-186b-40a7-8982-21fbf717c899" providerId="ADAL" clId="{7AA1655F-7C17-461B-9169-5CF501AD7A75}" dt="2023-06-14T23:11:38.287" v="1820" actId="478"/>
          <ac:spMkLst>
            <pc:docMk/>
            <pc:sldMk cId="2559195912" sldId="330"/>
            <ac:spMk id="7" creationId="{42F6DDDD-B89C-57DD-BCB4-5BCA3520CA2F}"/>
          </ac:spMkLst>
        </pc:spChg>
        <pc:graphicFrameChg chg="add del mod ord modGraphic">
          <ac:chgData name="Dan Barzilay" userId="87e3e82a-186b-40a7-8982-21fbf717c899" providerId="ADAL" clId="{7AA1655F-7C17-461B-9169-5CF501AD7A75}" dt="2023-06-14T23:09:53.146" v="1757" actId="3680"/>
          <ac:graphicFrameMkLst>
            <pc:docMk/>
            <pc:sldMk cId="2559195912" sldId="330"/>
            <ac:graphicFrameMk id="4" creationId="{00A6F282-4567-944D-27FA-E5A1A8A2FD04}"/>
          </ac:graphicFrameMkLst>
        </pc:graphicFrameChg>
      </pc:sldChg>
      <pc:sldChg chg="addSp delSp modSp new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3320541335" sldId="331"/>
        </pc:sldMkLst>
        <pc:spChg chg="mod">
          <ac:chgData name="Dan Barzilay" userId="87e3e82a-186b-40a7-8982-21fbf717c899" providerId="ADAL" clId="{7AA1655F-7C17-461B-9169-5CF501AD7A75}" dt="2023-06-14T23:29:51.446" v="2340" actId="33524"/>
          <ac:spMkLst>
            <pc:docMk/>
            <pc:sldMk cId="3320541335" sldId="331"/>
            <ac:spMk id="2" creationId="{3437E884-70CB-DF4F-EC76-E5E845A72772}"/>
          </ac:spMkLst>
        </pc:spChg>
        <pc:spChg chg="del mod">
          <ac:chgData name="Dan Barzilay" userId="87e3e82a-186b-40a7-8982-21fbf717c899" providerId="ADAL" clId="{7AA1655F-7C17-461B-9169-5CF501AD7A75}" dt="2023-06-14T23:17:19.355" v="2200"/>
          <ac:spMkLst>
            <pc:docMk/>
            <pc:sldMk cId="3320541335" sldId="331"/>
            <ac:spMk id="3" creationId="{CE0C0E67-DFDF-0040-55E8-6262C33C06F6}"/>
          </ac:spMkLst>
        </pc:spChg>
        <pc:spChg chg="add del mod">
          <ac:chgData name="Dan Barzilay" userId="87e3e82a-186b-40a7-8982-21fbf717c899" providerId="ADAL" clId="{7AA1655F-7C17-461B-9169-5CF501AD7A75}" dt="2023-06-14T23:24:46.972" v="2235" actId="478"/>
          <ac:spMkLst>
            <pc:docMk/>
            <pc:sldMk cId="3320541335" sldId="331"/>
            <ac:spMk id="4" creationId="{8E5DD978-6D3D-EFFF-4FA0-9D82B73B812F}"/>
          </ac:spMkLst>
        </pc:spChg>
        <pc:spChg chg="add del mod">
          <ac:chgData name="Dan Barzilay" userId="87e3e82a-186b-40a7-8982-21fbf717c899" providerId="ADAL" clId="{7AA1655F-7C17-461B-9169-5CF501AD7A75}" dt="2023-06-14T23:24:55.760" v="2237"/>
          <ac:spMkLst>
            <pc:docMk/>
            <pc:sldMk cId="3320541335" sldId="331"/>
            <ac:spMk id="6" creationId="{6C793CB2-C602-6BFD-1A44-6D34F5122FDC}"/>
          </ac:spMkLst>
        </pc:spChg>
        <pc:spChg chg="add del mod ord">
          <ac:chgData name="Dan Barzilay" userId="87e3e82a-186b-40a7-8982-21fbf717c899" providerId="ADAL" clId="{7AA1655F-7C17-461B-9169-5CF501AD7A75}" dt="2023-06-14T23:19:41.090" v="2210"/>
          <ac:spMkLst>
            <pc:docMk/>
            <pc:sldMk cId="3320541335" sldId="331"/>
            <ac:spMk id="8" creationId="{9A0246E5-717D-4F21-F25E-241525711224}"/>
          </ac:spMkLst>
        </pc:spChg>
        <pc:spChg chg="add del mod">
          <ac:chgData name="Dan Barzilay" userId="87e3e82a-186b-40a7-8982-21fbf717c899" providerId="ADAL" clId="{7AA1655F-7C17-461B-9169-5CF501AD7A75}" dt="2023-06-14T23:25:38.075" v="2239"/>
          <ac:spMkLst>
            <pc:docMk/>
            <pc:sldMk cId="3320541335" sldId="331"/>
            <ac:spMk id="10" creationId="{863DA781-E879-7A69-0575-C44E278C51FC}"/>
          </ac:spMkLst>
        </pc:spChg>
        <pc:spChg chg="add del mod">
          <ac:chgData name="Dan Barzilay" userId="87e3e82a-186b-40a7-8982-21fbf717c899" providerId="ADAL" clId="{7AA1655F-7C17-461B-9169-5CF501AD7A75}" dt="2023-06-14T23:22:50.688" v="2224"/>
          <ac:spMkLst>
            <pc:docMk/>
            <pc:sldMk cId="3320541335" sldId="331"/>
            <ac:spMk id="12" creationId="{48A90F39-4D56-C2D6-F150-7B5A77CF4EED}"/>
          </ac:spMkLst>
        </pc:spChg>
        <pc:spChg chg="add del mod">
          <ac:chgData name="Dan Barzilay" userId="87e3e82a-186b-40a7-8982-21fbf717c899" providerId="ADAL" clId="{7AA1655F-7C17-461B-9169-5CF501AD7A75}" dt="2023-06-14T23:27:07.805" v="2245"/>
          <ac:spMkLst>
            <pc:docMk/>
            <pc:sldMk cId="3320541335" sldId="331"/>
            <ac:spMk id="14" creationId="{3898CCB7-32B3-CDEB-1C19-830E334D3F4F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19" creationId="{71CBC09F-7057-68DE-948F-BE21138EDA8D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1" creationId="{EFDC1F08-0752-8B4F-D1C7-3B2F06211AA2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2" creationId="{4F4E8D2D-EF3D-49B8-351F-8500BE15FD45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3" creationId="{897E73D0-F056-0113-F82C-2B7D81249716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5" creationId="{6161E67A-E067-BD8A-D129-46CCBE48944E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6" creationId="{E5D8A703-9B67-AF96-7460-19C161BC47A2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7" creationId="{42904A6B-47B9-B19F-E35A-64B072293B81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8" creationId="{D6F801F5-41B2-D47C-A41E-D0FE18047E30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29" creationId="{2A071B22-E4DA-E5E8-A8A1-1DB3BCB4F190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30" creationId="{A006E85A-612C-425E-9B86-7A2FF524FB29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31" creationId="{0EE048D7-AA0C-F974-6E99-7F8F2BED38E8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3" creationId="{2EA26968-C63C-330C-19FC-86E3F3E9D465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4" creationId="{E1D0F94A-A7B0-A6AE-3F23-47F9F7826AC6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5" creationId="{1D22B7DE-4FE2-8C5B-3607-D26D295AB3D7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6" creationId="{358E0126-FAFC-B00D-53FF-772D1C194348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7" creationId="{20AFA92E-67B9-2FCD-E544-3F62839F558A}"/>
          </ac:spMkLst>
        </pc:spChg>
        <pc:spChg chg="add del">
          <ac:chgData name="Dan Barzilay" userId="87e3e82a-186b-40a7-8982-21fbf717c899" providerId="ADAL" clId="{7AA1655F-7C17-461B-9169-5CF501AD7A75}" dt="2023-06-14T23:20:46.964" v="2217"/>
          <ac:spMkLst>
            <pc:docMk/>
            <pc:sldMk cId="3320541335" sldId="331"/>
            <ac:spMk id="38" creationId="{59F0DA43-4301-7A3E-7059-A5736574EDB7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43" creationId="{6BC5A21B-CA27-3E20-8A3B-F6A06F5E23C5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45" creationId="{547A0023-FAE1-D2B8-71B1-42A19863B62D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46" creationId="{B3ACE247-143C-990B-7C15-D718EB2517B0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47" creationId="{0F2B8759-710A-2691-6BA2-183914CCC37E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49" creationId="{DE03EC1E-B251-1058-76A1-6806CABFD870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0" creationId="{7E10BC99-D99C-8124-A27A-0172243582CE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1" creationId="{CC4A4CDB-B41A-7EAA-4F77-EB8B12C9137B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2" creationId="{1BE84A57-372E-86FE-86A8-8CF0E70A91AB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3" creationId="{834D2980-765F-FEB3-E247-2B8054E8552C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4" creationId="{1C94E706-8648-E6EF-EDB8-22882915870E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5" creationId="{7CFCE215-1A4A-849B-4E59-44C6A00B73DD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6" creationId="{6F65F1E0-0645-B999-9077-BAA7D83EFEC9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7" creationId="{9A18B990-81D3-2627-915D-CCDD3CD5814A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8" creationId="{4C92F66C-27C2-48B2-FA3A-ED9C95BE0AF3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59" creationId="{BEB9F90C-DB50-5AA4-780F-D7183F164477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61" creationId="{99EBD07E-2AFC-5BC5-42D5-D49C3B5FB57A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62" creationId="{31F40E50-C266-50A5-47CA-F42C5C2AB49A}"/>
          </ac:spMkLst>
        </pc:spChg>
        <pc:spChg chg="add mod">
          <ac:chgData name="Dan Barzilay" userId="87e3e82a-186b-40a7-8982-21fbf717c899" providerId="ADAL" clId="{7AA1655F-7C17-461B-9169-5CF501AD7A75}" dt="2023-06-14T23:22:04.256" v="2221"/>
          <ac:spMkLst>
            <pc:docMk/>
            <pc:sldMk cId="3320541335" sldId="331"/>
            <ac:spMk id="63" creationId="{937E3133-A148-5661-FA18-76435EAA2741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64" creationId="{B7E6E901-BC28-247A-543A-C6E570AD7CE3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65" creationId="{D2AD61F3-2FB3-8EE8-70B8-A237511D5803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66" creationId="{0A9803E5-8E44-CCA9-50BD-D59F99CF4728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67" creationId="{896645F0-7A17-607A-7AF4-016C19798A20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68" creationId="{4456338E-18E8-1999-F070-E28DB04CEDB6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69" creationId="{777AFAEC-77B7-900B-78AF-208D87526808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0" creationId="{232F3F34-A1D1-3A6D-583A-00342E1C157A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70" creationId="{FEE9DED8-A10D-B280-6DF1-985CD026B330}"/>
          </ac:spMkLst>
        </pc:spChg>
        <pc:spChg chg="add mod">
          <ac:chgData name="Dan Barzilay" userId="87e3e82a-186b-40a7-8982-21fbf717c899" providerId="ADAL" clId="{7AA1655F-7C17-461B-9169-5CF501AD7A75}" dt="2023-06-14T23:26:59.978" v="2243"/>
          <ac:spMkLst>
            <pc:docMk/>
            <pc:sldMk cId="3320541335" sldId="331"/>
            <ac:spMk id="71" creationId="{D01D1D5B-E007-98CC-804E-CEED63BA2B82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1" creationId="{D16739DA-C4C9-7509-37C2-07CF58FE2F6C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2" creationId="{26D10BBF-F006-2559-F222-FD7E1124468A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4" creationId="{EEB59230-38CE-941B-787B-9CBCD96C807F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5" creationId="{534764AD-723E-FFBA-EDD7-68EC4776A027}"/>
          </ac:spMkLst>
        </pc:spChg>
        <pc:spChg chg="add mod">
          <ac:chgData name="Dan Barzilay" userId="87e3e82a-186b-40a7-8982-21fbf717c899" providerId="ADAL" clId="{7AA1655F-7C17-461B-9169-5CF501AD7A75}" dt="2023-06-14T23:54:37.754" v="3545" actId="20577"/>
          <ac:spMkLst>
            <pc:docMk/>
            <pc:sldMk cId="3320541335" sldId="331"/>
            <ac:spMk id="75" creationId="{FC9D5967-3950-200D-BE8A-ACA447CC469D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6" creationId="{FD6B7AA7-1C4B-DAEB-FEB5-E517682A56EA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7" creationId="{2938C496-7B8E-5D32-8BF7-0DA7A102DBAB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8" creationId="{167CECC5-22BC-8226-4F9D-9D6EAF8132C7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79" creationId="{A7B69528-06C9-B71A-5F9F-365FA0E23552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0" creationId="{627D68BB-930F-CC9C-E3BC-F97505BF80D6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1" creationId="{C649F39D-433A-5EBE-BE1D-74A00CBE6143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2" creationId="{5E60332F-AB76-5C7D-D3B4-5FB42DCD48C1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3" creationId="{81F71694-C635-1EE6-D124-CABCEB663081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4" creationId="{595BAB9C-ACA9-F279-922E-9DC5278E6A2B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6" creationId="{8FBD3E61-7790-8668-1A07-15D4D11480BC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7" creationId="{25A9B206-1DA3-7D70-1159-F3FF09BBE760}"/>
          </ac:spMkLst>
        </pc:spChg>
        <pc:spChg chg="add mod">
          <ac:chgData name="Dan Barzilay" userId="87e3e82a-186b-40a7-8982-21fbf717c899" providerId="ADAL" clId="{7AA1655F-7C17-461B-9169-5CF501AD7A75}" dt="2023-06-14T23:22:21.260" v="2223"/>
          <ac:spMkLst>
            <pc:docMk/>
            <pc:sldMk cId="3320541335" sldId="331"/>
            <ac:spMk id="88" creationId="{18903A78-7BED-4FCB-804A-D620263B3827}"/>
          </ac:spMkLst>
        </pc:spChg>
        <pc:grpChg chg="add del">
          <ac:chgData name="Dan Barzilay" userId="87e3e82a-186b-40a7-8982-21fbf717c899" providerId="ADAL" clId="{7AA1655F-7C17-461B-9169-5CF501AD7A75}" dt="2023-06-14T23:20:46.964" v="2217"/>
          <ac:grpSpMkLst>
            <pc:docMk/>
            <pc:sldMk cId="3320541335" sldId="331"/>
            <ac:grpSpMk id="13" creationId="{6A154146-19B5-1571-A28B-32B3DCB9A8E5}"/>
          </ac:grpSpMkLst>
        </pc:grpChg>
        <pc:grpChg chg="add del mod">
          <ac:chgData name="Dan Barzilay" userId="87e3e82a-186b-40a7-8982-21fbf717c899" providerId="ADAL" clId="{7AA1655F-7C17-461B-9169-5CF501AD7A75}" dt="2023-06-14T23:27:04.780" v="2244" actId="478"/>
          <ac:grpSpMkLst>
            <pc:docMk/>
            <pc:sldMk cId="3320541335" sldId="331"/>
            <ac:grpSpMk id="15" creationId="{D4231ACE-AACB-F66B-7584-805027FF5A4A}"/>
          </ac:grpSpMkLst>
        </pc:grpChg>
        <pc:grpChg chg="add mod">
          <ac:chgData name="Dan Barzilay" userId="87e3e82a-186b-40a7-8982-21fbf717c899" providerId="ADAL" clId="{7AA1655F-7C17-461B-9169-5CF501AD7A75}" dt="2023-06-14T23:26:59.978" v="2243"/>
          <ac:grpSpMkLst>
            <pc:docMk/>
            <pc:sldMk cId="3320541335" sldId="331"/>
            <ac:grpSpMk id="16" creationId="{FC775070-95B4-F31E-A9BB-61E7453B3E3C}"/>
          </ac:grpSpMkLst>
        </pc:grpChg>
        <pc:grpChg chg="add mod">
          <ac:chgData name="Dan Barzilay" userId="87e3e82a-186b-40a7-8982-21fbf717c899" providerId="ADAL" clId="{7AA1655F-7C17-461B-9169-5CF501AD7A75}" dt="2023-06-14T23:26:59.978" v="2243"/>
          <ac:grpSpMkLst>
            <pc:docMk/>
            <pc:sldMk cId="3320541335" sldId="331"/>
            <ac:grpSpMk id="17" creationId="{E972A0D0-DA68-5BC8-67C5-36F459538ED5}"/>
          </ac:grpSpMkLst>
        </pc:grpChg>
        <pc:grpChg chg="add mod">
          <ac:chgData name="Dan Barzilay" userId="87e3e82a-186b-40a7-8982-21fbf717c899" providerId="ADAL" clId="{7AA1655F-7C17-461B-9169-5CF501AD7A75}" dt="2023-06-14T23:26:59.978" v="2243"/>
          <ac:grpSpMkLst>
            <pc:docMk/>
            <pc:sldMk cId="3320541335" sldId="331"/>
            <ac:grpSpMk id="18" creationId="{7F6AD108-D13E-667A-5372-B05F93F46F63}"/>
          </ac:grpSpMkLst>
        </pc:grpChg>
        <pc:grpChg chg="add mod">
          <ac:chgData name="Dan Barzilay" userId="87e3e82a-186b-40a7-8982-21fbf717c899" providerId="ADAL" clId="{7AA1655F-7C17-461B-9169-5CF501AD7A75}" dt="2023-06-14T23:26:59.978" v="2243"/>
          <ac:grpSpMkLst>
            <pc:docMk/>
            <pc:sldMk cId="3320541335" sldId="331"/>
            <ac:grpSpMk id="20" creationId="{47F0A162-EA0E-D7CD-3DF9-C4C905E21AA5}"/>
          </ac:grpSpMkLst>
        </pc:grpChg>
        <pc:grpChg chg="add mod">
          <ac:chgData name="Dan Barzilay" userId="87e3e82a-186b-40a7-8982-21fbf717c899" providerId="ADAL" clId="{7AA1655F-7C17-461B-9169-5CF501AD7A75}" dt="2023-06-14T23:26:59.978" v="2243"/>
          <ac:grpSpMkLst>
            <pc:docMk/>
            <pc:sldMk cId="3320541335" sldId="331"/>
            <ac:grpSpMk id="24" creationId="{FE7A54F0-B1CA-7A6C-4DC9-0E50C24519D2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39" creationId="{9D48568A-4262-0B62-23CE-71CAB0B867DB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40" creationId="{F5BB323C-2703-AE14-C666-09D32200E2C7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41" creationId="{21CB82AD-BB08-667D-26EF-21F44C8EDEEE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42" creationId="{BDAD6690-14E7-4B93-03BF-F236CA6AEA1A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44" creationId="{1C6859A0-BC80-AD12-13B9-D53DF136D7F2}"/>
          </ac:grpSpMkLst>
        </pc:grpChg>
        <pc:grpChg chg="add mod">
          <ac:chgData name="Dan Barzilay" userId="87e3e82a-186b-40a7-8982-21fbf717c899" providerId="ADAL" clId="{7AA1655F-7C17-461B-9169-5CF501AD7A75}" dt="2023-06-14T23:22:04.256" v="2221"/>
          <ac:grpSpMkLst>
            <pc:docMk/>
            <pc:sldMk cId="3320541335" sldId="331"/>
            <ac:grpSpMk id="48" creationId="{C9ED2556-95D4-37AE-96D2-F131BA3020E7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64" creationId="{FDAAF065-11BF-CB86-BF98-4B1ED19629C3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65" creationId="{1632872D-5B51-E8BA-A778-2D19E1B6D0D7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66" creationId="{9A0CA6FA-3439-63B6-C669-F8DC7AA85CE1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67" creationId="{4532D721-A9D3-DFFC-A855-6D123A38C6A6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69" creationId="{F3424034-7BD3-3B11-68F9-93BAF750B5E0}"/>
          </ac:grpSpMkLst>
        </pc:grpChg>
        <pc:grpChg chg="add mod">
          <ac:chgData name="Dan Barzilay" userId="87e3e82a-186b-40a7-8982-21fbf717c899" providerId="ADAL" clId="{7AA1655F-7C17-461B-9169-5CF501AD7A75}" dt="2023-06-14T23:22:21.260" v="2223"/>
          <ac:grpSpMkLst>
            <pc:docMk/>
            <pc:sldMk cId="3320541335" sldId="331"/>
            <ac:grpSpMk id="73" creationId="{E922AD31-4B5B-8D90-CDA7-B434950A06E9}"/>
          </ac:grpSpMkLst>
        </pc:grpChg>
        <pc:picChg chg="add del mod">
          <ac:chgData name="Dan Barzilay" userId="87e3e82a-186b-40a7-8982-21fbf717c899" providerId="ADAL" clId="{7AA1655F-7C17-461B-9169-5CF501AD7A75}" dt="2023-06-14T23:18:22.276" v="2207" actId="478"/>
          <ac:picMkLst>
            <pc:docMk/>
            <pc:sldMk cId="3320541335" sldId="331"/>
            <ac:picMk id="4" creationId="{29428FE6-45FB-3224-5F1B-91EC6A1B547F}"/>
          </ac:picMkLst>
        </pc:picChg>
        <pc:picChg chg="add del mod">
          <ac:chgData name="Dan Barzilay" userId="87e3e82a-186b-40a7-8982-21fbf717c899" providerId="ADAL" clId="{7AA1655F-7C17-461B-9169-5CF501AD7A75}" dt="2023-06-14T23:19:43.346" v="2213" actId="478"/>
          <ac:picMkLst>
            <pc:docMk/>
            <pc:sldMk cId="3320541335" sldId="331"/>
            <ac:picMk id="6" creationId="{880A4D06-97B2-C9EE-9B8E-5830BCA7E76F}"/>
          </ac:picMkLst>
        </pc:picChg>
        <pc:picChg chg="add del mod">
          <ac:chgData name="Dan Barzilay" userId="87e3e82a-186b-40a7-8982-21fbf717c899" providerId="ADAL" clId="{7AA1655F-7C17-461B-9169-5CF501AD7A75}" dt="2023-06-14T23:24:57.275" v="2238" actId="478"/>
          <ac:picMkLst>
            <pc:docMk/>
            <pc:sldMk cId="3320541335" sldId="331"/>
            <ac:picMk id="8" creationId="{F8B84D2D-30C6-AE11-1544-00B26CEB0642}"/>
          </ac:picMkLst>
        </pc:picChg>
        <pc:picChg chg="add del mod">
          <ac:chgData name="Dan Barzilay" userId="87e3e82a-186b-40a7-8982-21fbf717c899" providerId="ADAL" clId="{7AA1655F-7C17-461B-9169-5CF501AD7A75}" dt="2023-06-14T23:20:23.015" v="2215" actId="478"/>
          <ac:picMkLst>
            <pc:docMk/>
            <pc:sldMk cId="3320541335" sldId="331"/>
            <ac:picMk id="10" creationId="{1A84A7D8-D062-37E4-B028-B36F45B31C09}"/>
          </ac:picMkLst>
        </pc:picChg>
        <pc:picChg chg="add del mod">
          <ac:chgData name="Dan Barzilay" userId="87e3e82a-186b-40a7-8982-21fbf717c899" providerId="ADAL" clId="{7AA1655F-7C17-461B-9169-5CF501AD7A75}" dt="2023-06-14T23:26:55.215" v="2242" actId="478"/>
          <ac:picMkLst>
            <pc:docMk/>
            <pc:sldMk cId="3320541335" sldId="331"/>
            <ac:picMk id="12" creationId="{DF1131E5-4420-8A70-400D-8AFE1E63EFC2}"/>
          </ac:picMkLst>
        </pc:picChg>
        <pc:picChg chg="add del mod">
          <ac:chgData name="Dan Barzilay" userId="87e3e82a-186b-40a7-8982-21fbf717c899" providerId="ADAL" clId="{7AA1655F-7C17-461B-9169-5CF501AD7A75}" dt="2023-06-14T23:29:00.399" v="2256" actId="478"/>
          <ac:picMkLst>
            <pc:docMk/>
            <pc:sldMk cId="3320541335" sldId="331"/>
            <ac:picMk id="73" creationId="{98C3D3BE-7906-9DF4-66E0-D78E9543DDAA}"/>
          </ac:picMkLst>
        </pc:picChg>
        <pc:picChg chg="add del mod">
          <ac:chgData name="Dan Barzilay" userId="87e3e82a-186b-40a7-8982-21fbf717c899" providerId="ADAL" clId="{7AA1655F-7C17-461B-9169-5CF501AD7A75}" dt="2023-06-14T23:31:52.705" v="2489"/>
          <ac:picMkLst>
            <pc:docMk/>
            <pc:sldMk cId="3320541335" sldId="331"/>
            <ac:picMk id="76" creationId="{774610B8-57DA-529F-FC71-D60C2B2CF378}"/>
          </ac:picMkLst>
        </pc:picChg>
        <pc:picChg chg="add del mod">
          <ac:chgData name="Dan Barzilay" userId="87e3e82a-186b-40a7-8982-21fbf717c899" providerId="ADAL" clId="{7AA1655F-7C17-461B-9169-5CF501AD7A75}" dt="2023-06-14T23:24:52.757" v="2236" actId="478"/>
          <ac:picMkLst>
            <pc:docMk/>
            <pc:sldMk cId="3320541335" sldId="331"/>
            <ac:picMk id="90" creationId="{2C72B647-A2AC-632C-7273-A4BE460BB412}"/>
          </ac:picMkLst>
        </pc:picChg>
        <pc:picChg chg="add mod">
          <ac:chgData name="Dan Barzilay" userId="87e3e82a-186b-40a7-8982-21fbf717c899" providerId="ADAL" clId="{7AA1655F-7C17-461B-9169-5CF501AD7A75}" dt="2023-06-14T23:54:43.043" v="3546" actId="1076"/>
          <ac:picMkLst>
            <pc:docMk/>
            <pc:sldMk cId="3320541335" sldId="331"/>
            <ac:picMk id="1026" creationId="{20BEFB8F-906F-5049-A609-556C350C5681}"/>
          </ac:picMkLst>
        </pc:picChg>
        <pc:cxnChg chg="add del">
          <ac:chgData name="Dan Barzilay" userId="87e3e82a-186b-40a7-8982-21fbf717c899" providerId="ADAL" clId="{7AA1655F-7C17-461B-9169-5CF501AD7A75}" dt="2023-06-14T23:20:46.964" v="2217"/>
          <ac:cxnSpMkLst>
            <pc:docMk/>
            <pc:sldMk cId="3320541335" sldId="331"/>
            <ac:cxnSpMk id="32" creationId="{9477BFC2-5A4F-300A-E3C4-811824C902FD}"/>
          </ac:cxnSpMkLst>
        </pc:cxnChg>
        <pc:cxnChg chg="add mod">
          <ac:chgData name="Dan Barzilay" userId="87e3e82a-186b-40a7-8982-21fbf717c899" providerId="ADAL" clId="{7AA1655F-7C17-461B-9169-5CF501AD7A75}" dt="2023-06-14T23:22:04.256" v="2221"/>
          <ac:cxnSpMkLst>
            <pc:docMk/>
            <pc:sldMk cId="3320541335" sldId="331"/>
            <ac:cxnSpMk id="60" creationId="{1DFB8643-1163-0B39-E849-1D0D251A070F}"/>
          </ac:cxnSpMkLst>
        </pc:cxnChg>
        <pc:cxnChg chg="add mod">
          <ac:chgData name="Dan Barzilay" userId="87e3e82a-186b-40a7-8982-21fbf717c899" providerId="ADAL" clId="{7AA1655F-7C17-461B-9169-5CF501AD7A75}" dt="2023-06-14T23:26:59.978" v="2243"/>
          <ac:cxnSpMkLst>
            <pc:docMk/>
            <pc:sldMk cId="3320541335" sldId="331"/>
            <ac:cxnSpMk id="68" creationId="{4CB87B89-BF4A-B3E9-4B31-B503E82E1F6D}"/>
          </ac:cxnSpMkLst>
        </pc:cxnChg>
        <pc:cxnChg chg="add mod">
          <ac:chgData name="Dan Barzilay" userId="87e3e82a-186b-40a7-8982-21fbf717c899" providerId="ADAL" clId="{7AA1655F-7C17-461B-9169-5CF501AD7A75}" dt="2023-06-14T23:22:21.260" v="2223"/>
          <ac:cxnSpMkLst>
            <pc:docMk/>
            <pc:sldMk cId="3320541335" sldId="331"/>
            <ac:cxnSpMk id="85" creationId="{EB06595F-2C1F-B9FA-1DA8-CCB938C209DD}"/>
          </ac:cxnSpMkLst>
        </pc:cxnChg>
      </pc:sldChg>
      <pc:sldChg chg="addSp delSp modSp add mod ord modTransition">
        <pc:chgData name="Dan Barzilay" userId="87e3e82a-186b-40a7-8982-21fbf717c899" providerId="ADAL" clId="{7AA1655F-7C17-461B-9169-5CF501AD7A75}" dt="2023-06-15T00:52:26.890" v="5602"/>
        <pc:sldMkLst>
          <pc:docMk/>
          <pc:sldMk cId="4230612392" sldId="332"/>
        </pc:sldMkLst>
        <pc:spChg chg="mod">
          <ac:chgData name="Dan Barzilay" userId="87e3e82a-186b-40a7-8982-21fbf717c899" providerId="ADAL" clId="{7AA1655F-7C17-461B-9169-5CF501AD7A75}" dt="2023-06-14T23:44:02.714" v="2952" actId="20577"/>
          <ac:spMkLst>
            <pc:docMk/>
            <pc:sldMk cId="4230612392" sldId="332"/>
            <ac:spMk id="2" creationId="{3437E884-70CB-DF4F-EC76-E5E845A72772}"/>
          </ac:spMkLst>
        </pc:spChg>
        <pc:spChg chg="add mod">
          <ac:chgData name="Dan Barzilay" userId="87e3e82a-186b-40a7-8982-21fbf717c899" providerId="ADAL" clId="{7AA1655F-7C17-461B-9169-5CF501AD7A75}" dt="2023-06-14T23:56:14.647" v="3617" actId="113"/>
          <ac:spMkLst>
            <pc:docMk/>
            <pc:sldMk cId="4230612392" sldId="332"/>
            <ac:spMk id="4" creationId="{477D7163-0C9B-9684-15B9-C33492B95E6B}"/>
          </ac:spMkLst>
        </pc:spChg>
        <pc:picChg chg="add mod">
          <ac:chgData name="Dan Barzilay" userId="87e3e82a-186b-40a7-8982-21fbf717c899" providerId="ADAL" clId="{7AA1655F-7C17-461B-9169-5CF501AD7A75}" dt="2023-06-14T23:55:52.363" v="3616" actId="1076"/>
          <ac:picMkLst>
            <pc:docMk/>
            <pc:sldMk cId="4230612392" sldId="332"/>
            <ac:picMk id="5" creationId="{50B33964-9BFA-F094-6EAD-E2F4BDC667AF}"/>
          </ac:picMkLst>
        </pc:picChg>
        <pc:picChg chg="del mod">
          <ac:chgData name="Dan Barzilay" userId="87e3e82a-186b-40a7-8982-21fbf717c899" providerId="ADAL" clId="{7AA1655F-7C17-461B-9169-5CF501AD7A75}" dt="2023-06-14T23:44:19.842" v="2959" actId="21"/>
          <ac:picMkLst>
            <pc:docMk/>
            <pc:sldMk cId="4230612392" sldId="332"/>
            <ac:picMk id="10" creationId="{1A84A7D8-D062-37E4-B028-B36F45B31C09}"/>
          </ac:picMkLst>
        </pc:picChg>
      </pc:sldChg>
      <pc:sldChg chg="addSp delSp modSp add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3166137436" sldId="333"/>
        </pc:sldMkLst>
        <pc:spChg chg="mod">
          <ac:chgData name="Dan Barzilay" userId="87e3e82a-186b-40a7-8982-21fbf717c899" providerId="ADAL" clId="{7AA1655F-7C17-461B-9169-5CF501AD7A75}" dt="2023-06-14T23:31:46.685" v="2486" actId="20577"/>
          <ac:spMkLst>
            <pc:docMk/>
            <pc:sldMk cId="3166137436" sldId="333"/>
            <ac:spMk id="2" creationId="{3437E884-70CB-DF4F-EC76-E5E845A72772}"/>
          </ac:spMkLst>
        </pc:spChg>
        <pc:spChg chg="add del mod">
          <ac:chgData name="Dan Barzilay" userId="87e3e82a-186b-40a7-8982-21fbf717c899" providerId="ADAL" clId="{7AA1655F-7C17-461B-9169-5CF501AD7A75}" dt="2023-06-14T23:31:37.160" v="2482" actId="21"/>
          <ac:spMkLst>
            <pc:docMk/>
            <pc:sldMk cId="3166137436" sldId="333"/>
            <ac:spMk id="4" creationId="{33AC0A14-8745-55CC-0433-DEB869E88C87}"/>
          </ac:spMkLst>
        </pc:spChg>
        <pc:spChg chg="add mod">
          <ac:chgData name="Dan Barzilay" userId="87e3e82a-186b-40a7-8982-21fbf717c899" providerId="ADAL" clId="{7AA1655F-7C17-461B-9169-5CF501AD7A75}" dt="2023-06-15T00:21:53.002" v="4462" actId="20577"/>
          <ac:spMkLst>
            <pc:docMk/>
            <pc:sldMk cId="3166137436" sldId="333"/>
            <ac:spMk id="6" creationId="{2AA11A72-56F6-7842-9327-F7E37EF588C6}"/>
          </ac:spMkLst>
        </pc:spChg>
        <pc:picChg chg="add mod">
          <ac:chgData name="Dan Barzilay" userId="87e3e82a-186b-40a7-8982-21fbf717c899" providerId="ADAL" clId="{7AA1655F-7C17-461B-9169-5CF501AD7A75}" dt="2023-06-14T23:34:30.644" v="2813" actId="1076"/>
          <ac:picMkLst>
            <pc:docMk/>
            <pc:sldMk cId="3166137436" sldId="333"/>
            <ac:picMk id="7" creationId="{23B5771F-F93A-F872-6274-197443367D15}"/>
          </ac:picMkLst>
        </pc:picChg>
        <pc:picChg chg="add del">
          <ac:chgData name="Dan Barzilay" userId="87e3e82a-186b-40a7-8982-21fbf717c899" providerId="ADAL" clId="{7AA1655F-7C17-461B-9169-5CF501AD7A75}" dt="2023-06-14T23:31:55.587" v="2490" actId="21"/>
          <ac:picMkLst>
            <pc:docMk/>
            <pc:sldMk cId="3166137436" sldId="333"/>
            <ac:picMk id="73" creationId="{98C3D3BE-7906-9DF4-66E0-D78E9543DDAA}"/>
          </ac:picMkLst>
        </pc:picChg>
      </pc:sldChg>
      <pc:sldChg chg="add del">
        <pc:chgData name="Dan Barzilay" userId="87e3e82a-186b-40a7-8982-21fbf717c899" providerId="ADAL" clId="{7AA1655F-7C17-461B-9169-5CF501AD7A75}" dt="2023-06-14T23:43:53.795" v="2944" actId="47"/>
        <pc:sldMkLst>
          <pc:docMk/>
          <pc:sldMk cId="4270065714" sldId="334"/>
        </pc:sldMkLst>
      </pc:sldChg>
      <pc:sldChg chg="addSp delSp modSp add mod ord modTransition modAnim">
        <pc:chgData name="Dan Barzilay" userId="87e3e82a-186b-40a7-8982-21fbf717c899" providerId="ADAL" clId="{7AA1655F-7C17-461B-9169-5CF501AD7A75}" dt="2023-06-15T00:56:07.958" v="5666"/>
        <pc:sldMkLst>
          <pc:docMk/>
          <pc:sldMk cId="2816528670" sldId="335"/>
        </pc:sldMkLst>
        <pc:spChg chg="mod">
          <ac:chgData name="Dan Barzilay" userId="87e3e82a-186b-40a7-8982-21fbf717c899" providerId="ADAL" clId="{7AA1655F-7C17-461B-9169-5CF501AD7A75}" dt="2023-06-14T23:40:02.884" v="2896" actId="20577"/>
          <ac:spMkLst>
            <pc:docMk/>
            <pc:sldMk cId="2816528670" sldId="335"/>
            <ac:spMk id="2" creationId="{3437E884-70CB-DF4F-EC76-E5E845A72772}"/>
          </ac:spMkLst>
        </pc:spChg>
        <pc:spChg chg="add mod">
          <ac:chgData name="Dan Barzilay" userId="87e3e82a-186b-40a7-8982-21fbf717c899" providerId="ADAL" clId="{7AA1655F-7C17-461B-9169-5CF501AD7A75}" dt="2023-06-15T00:55:48.551" v="5662" actId="20577"/>
          <ac:spMkLst>
            <pc:docMk/>
            <pc:sldMk cId="2816528670" sldId="335"/>
            <ac:spMk id="4" creationId="{607AD578-786A-5BDB-949B-42D52259EED3}"/>
          </ac:spMkLst>
        </pc:spChg>
        <pc:spChg chg="add del">
          <ac:chgData name="Dan Barzilay" userId="87e3e82a-186b-40a7-8982-21fbf717c899" providerId="ADAL" clId="{7AA1655F-7C17-461B-9169-5CF501AD7A75}" dt="2023-06-14T23:40:15.294" v="2899"/>
          <ac:spMkLst>
            <pc:docMk/>
            <pc:sldMk cId="2816528670" sldId="335"/>
            <ac:spMk id="5" creationId="{6630F6E5-6D16-24AF-8B08-976F30165B49}"/>
          </ac:spMkLst>
        </pc:spChg>
        <pc:spChg chg="add del">
          <ac:chgData name="Dan Barzilay" userId="87e3e82a-186b-40a7-8982-21fbf717c899" providerId="ADAL" clId="{7AA1655F-7C17-461B-9169-5CF501AD7A75}" dt="2023-06-14T23:40:15.294" v="2899"/>
          <ac:spMkLst>
            <pc:docMk/>
            <pc:sldMk cId="2816528670" sldId="335"/>
            <ac:spMk id="9" creationId="{40451967-38FC-7066-4201-48A4F6B52C52}"/>
          </ac:spMkLst>
        </pc:spChg>
        <pc:spChg chg="add mod">
          <ac:chgData name="Dan Barzilay" userId="87e3e82a-186b-40a7-8982-21fbf717c899" providerId="ADAL" clId="{7AA1655F-7C17-461B-9169-5CF501AD7A75}" dt="2023-06-15T00:05:57.835" v="4023" actId="1076"/>
          <ac:spMkLst>
            <pc:docMk/>
            <pc:sldMk cId="2816528670" sldId="335"/>
            <ac:spMk id="14" creationId="{25AC469F-6B97-F94E-EF69-E25A981CC780}"/>
          </ac:spMkLst>
        </pc:spChg>
        <pc:grpChg chg="add del">
          <ac:chgData name="Dan Barzilay" userId="87e3e82a-186b-40a7-8982-21fbf717c899" providerId="ADAL" clId="{7AA1655F-7C17-461B-9169-5CF501AD7A75}" dt="2023-06-14T23:40:15.294" v="2899"/>
          <ac:grpSpMkLst>
            <pc:docMk/>
            <pc:sldMk cId="2816528670" sldId="335"/>
            <ac:grpSpMk id="6" creationId="{6190C4B4-F0EC-492F-C161-33D99E829E98}"/>
          </ac:grpSpMkLst>
        </pc:grpChg>
        <pc:grpChg chg="add mod">
          <ac:chgData name="Dan Barzilay" userId="87e3e82a-186b-40a7-8982-21fbf717c899" providerId="ADAL" clId="{7AA1655F-7C17-461B-9169-5CF501AD7A75}" dt="2023-06-15T00:00:42.309" v="3915" actId="1076"/>
          <ac:grpSpMkLst>
            <pc:docMk/>
            <pc:sldMk cId="2816528670" sldId="335"/>
            <ac:grpSpMk id="11" creationId="{A9FA2CF9-9A3A-EF32-EEBA-17325B599E47}"/>
          </ac:grpSpMkLst>
        </pc:grpChg>
        <pc:picChg chg="del">
          <ac:chgData name="Dan Barzilay" userId="87e3e82a-186b-40a7-8982-21fbf717c899" providerId="ADAL" clId="{7AA1655F-7C17-461B-9169-5CF501AD7A75}" dt="2023-06-14T23:40:13.353" v="2897" actId="478"/>
          <ac:picMkLst>
            <pc:docMk/>
            <pc:sldMk cId="2816528670" sldId="335"/>
            <ac:picMk id="10" creationId="{1A84A7D8-D062-37E4-B028-B36F45B31C09}"/>
          </ac:picMkLst>
        </pc:picChg>
        <pc:picChg chg="add mod">
          <ac:chgData name="Dan Barzilay" userId="87e3e82a-186b-40a7-8982-21fbf717c899" providerId="ADAL" clId="{7AA1655F-7C17-461B-9169-5CF501AD7A75}" dt="2023-06-14T23:40:17.703" v="2900"/>
          <ac:picMkLst>
            <pc:docMk/>
            <pc:sldMk cId="2816528670" sldId="335"/>
            <ac:picMk id="12" creationId="{378516ED-C09E-7B4C-52E2-0907B1569451}"/>
          </ac:picMkLst>
        </pc:picChg>
        <pc:picChg chg="add mod">
          <ac:chgData name="Dan Barzilay" userId="87e3e82a-186b-40a7-8982-21fbf717c899" providerId="ADAL" clId="{7AA1655F-7C17-461B-9169-5CF501AD7A75}" dt="2023-06-14T23:40:17.703" v="2900"/>
          <ac:picMkLst>
            <pc:docMk/>
            <pc:sldMk cId="2816528670" sldId="335"/>
            <ac:picMk id="13" creationId="{D213C8A0-F681-9027-FC93-C46FE9FA1ECF}"/>
          </ac:picMkLst>
        </pc:picChg>
      </pc:sldChg>
      <pc:sldChg chg="modSp new mod modTransition">
        <pc:chgData name="Dan Barzilay" userId="87e3e82a-186b-40a7-8982-21fbf717c899" providerId="ADAL" clId="{7AA1655F-7C17-461B-9169-5CF501AD7A75}" dt="2023-06-15T00:52:26.890" v="5602"/>
        <pc:sldMkLst>
          <pc:docMk/>
          <pc:sldMk cId="1606895262" sldId="336"/>
        </pc:sldMkLst>
        <pc:spChg chg="mod">
          <ac:chgData name="Dan Barzilay" userId="87e3e82a-186b-40a7-8982-21fbf717c899" providerId="ADAL" clId="{7AA1655F-7C17-461B-9169-5CF501AD7A75}" dt="2023-06-14T23:57:18.494" v="3649" actId="20577"/>
          <ac:spMkLst>
            <pc:docMk/>
            <pc:sldMk cId="1606895262" sldId="336"/>
            <ac:spMk id="2" creationId="{30D225A7-B4E3-249E-6F3E-8EE67A3151D4}"/>
          </ac:spMkLst>
        </pc:spChg>
        <pc:spChg chg="mod">
          <ac:chgData name="Dan Barzilay" userId="87e3e82a-186b-40a7-8982-21fbf717c899" providerId="ADAL" clId="{7AA1655F-7C17-461B-9169-5CF501AD7A75}" dt="2023-06-14T23:59:05.231" v="3844" actId="2710"/>
          <ac:spMkLst>
            <pc:docMk/>
            <pc:sldMk cId="1606895262" sldId="336"/>
            <ac:spMk id="3" creationId="{A03A204D-7588-2D44-E817-56BD8805DD35}"/>
          </ac:spMkLst>
        </pc:spChg>
      </pc:sldChg>
      <pc:sldChg chg="add del">
        <pc:chgData name="Dan Barzilay" userId="87e3e82a-186b-40a7-8982-21fbf717c899" providerId="ADAL" clId="{7AA1655F-7C17-461B-9169-5CF501AD7A75}" dt="2023-06-14T23:44:09.458" v="2956" actId="47"/>
        <pc:sldMkLst>
          <pc:docMk/>
          <pc:sldMk cId="3959957583" sldId="336"/>
        </pc:sldMkLst>
      </pc:sldChg>
      <pc:sldChg chg="modSp new mod modTransition modAnim">
        <pc:chgData name="Dan Barzilay" userId="87e3e82a-186b-40a7-8982-21fbf717c899" providerId="ADAL" clId="{7AA1655F-7C17-461B-9169-5CF501AD7A75}" dt="2023-06-15T01:01:40.690" v="5761" actId="20577"/>
        <pc:sldMkLst>
          <pc:docMk/>
          <pc:sldMk cId="1813489287" sldId="337"/>
        </pc:sldMkLst>
        <pc:spChg chg="mod">
          <ac:chgData name="Dan Barzilay" userId="87e3e82a-186b-40a7-8982-21fbf717c899" providerId="ADAL" clId="{7AA1655F-7C17-461B-9169-5CF501AD7A75}" dt="2023-06-15T00:07:02.964" v="4044" actId="20577"/>
          <ac:spMkLst>
            <pc:docMk/>
            <pc:sldMk cId="1813489287" sldId="337"/>
            <ac:spMk id="2" creationId="{F6F9E3AE-15EE-2AC6-63CB-5C7A641619E9}"/>
          </ac:spMkLst>
        </pc:spChg>
        <pc:spChg chg="mod">
          <ac:chgData name="Dan Barzilay" userId="87e3e82a-186b-40a7-8982-21fbf717c899" providerId="ADAL" clId="{7AA1655F-7C17-461B-9169-5CF501AD7A75}" dt="2023-06-15T01:01:27.430" v="5760" actId="20577"/>
          <ac:spMkLst>
            <pc:docMk/>
            <pc:sldMk cId="1813489287" sldId="337"/>
            <ac:spMk id="3" creationId="{6C83998F-2CB1-7C7F-E072-723AD0599038}"/>
          </ac:spMkLst>
        </pc:spChg>
      </pc:sldChg>
      <pc:sldChg chg="modSp new mod modTransition">
        <pc:chgData name="Dan Barzilay" userId="87e3e82a-186b-40a7-8982-21fbf717c899" providerId="ADAL" clId="{7AA1655F-7C17-461B-9169-5CF501AD7A75}" dt="2023-06-15T01:04:27.601" v="5830" actId="20577"/>
        <pc:sldMkLst>
          <pc:docMk/>
          <pc:sldMk cId="1769010837" sldId="338"/>
        </pc:sldMkLst>
        <pc:spChg chg="mod">
          <ac:chgData name="Dan Barzilay" userId="87e3e82a-186b-40a7-8982-21fbf717c899" providerId="ADAL" clId="{7AA1655F-7C17-461B-9169-5CF501AD7A75}" dt="2023-06-15T00:31:42.282" v="4971" actId="20577"/>
          <ac:spMkLst>
            <pc:docMk/>
            <pc:sldMk cId="1769010837" sldId="338"/>
            <ac:spMk id="2" creationId="{612FD8A7-CEB3-AF52-E0C4-CEB11E5B7302}"/>
          </ac:spMkLst>
        </pc:spChg>
        <pc:spChg chg="mod">
          <ac:chgData name="Dan Barzilay" userId="87e3e82a-186b-40a7-8982-21fbf717c899" providerId="ADAL" clId="{7AA1655F-7C17-461B-9169-5CF501AD7A75}" dt="2023-06-15T01:04:27.601" v="5830" actId="20577"/>
          <ac:spMkLst>
            <pc:docMk/>
            <pc:sldMk cId="1769010837" sldId="338"/>
            <ac:spMk id="3" creationId="{12AF5C08-AF59-1462-D97C-584F4B8E0BC7}"/>
          </ac:spMkLst>
        </pc:spChg>
      </pc:sldChg>
      <pc:sldChg chg="addSp modSp new mod modTransition modAnim">
        <pc:chgData name="Dan Barzilay" userId="87e3e82a-186b-40a7-8982-21fbf717c899" providerId="ADAL" clId="{7AA1655F-7C17-461B-9169-5CF501AD7A75}" dt="2023-06-15T00:52:26.890" v="5602"/>
        <pc:sldMkLst>
          <pc:docMk/>
          <pc:sldMk cId="1908425455" sldId="339"/>
        </pc:sldMkLst>
        <pc:spChg chg="mod">
          <ac:chgData name="Dan Barzilay" userId="87e3e82a-186b-40a7-8982-21fbf717c899" providerId="ADAL" clId="{7AA1655F-7C17-461B-9169-5CF501AD7A75}" dt="2023-06-15T00:37:34.642" v="5278" actId="20577"/>
          <ac:spMkLst>
            <pc:docMk/>
            <pc:sldMk cId="1908425455" sldId="339"/>
            <ac:spMk id="2" creationId="{1224CCBC-A601-D1BA-47C2-ECFC55F33C3D}"/>
          </ac:spMkLst>
        </pc:spChg>
        <pc:spChg chg="mod">
          <ac:chgData name="Dan Barzilay" userId="87e3e82a-186b-40a7-8982-21fbf717c899" providerId="ADAL" clId="{7AA1655F-7C17-461B-9169-5CF501AD7A75}" dt="2023-06-15T00:44:07.671" v="5521" actId="20577"/>
          <ac:spMkLst>
            <pc:docMk/>
            <pc:sldMk cId="1908425455" sldId="339"/>
            <ac:spMk id="3" creationId="{F7D9EB4B-162D-BD14-763B-7AB8EF46505E}"/>
          </ac:spMkLst>
        </pc:spChg>
        <pc:spChg chg="add mod">
          <ac:chgData name="Dan Barzilay" userId="87e3e82a-186b-40a7-8982-21fbf717c899" providerId="ADAL" clId="{7AA1655F-7C17-461B-9169-5CF501AD7A75}" dt="2023-06-15T00:50:39.716" v="5601" actId="20577"/>
          <ac:spMkLst>
            <pc:docMk/>
            <pc:sldMk cId="1908425455" sldId="339"/>
            <ac:spMk id="6" creationId="{317E9B47-012E-C8ED-DD92-1F2996BDA2B5}"/>
          </ac:spMkLst>
        </pc:spChg>
        <pc:picChg chg="add mod">
          <ac:chgData name="Dan Barzilay" userId="87e3e82a-186b-40a7-8982-21fbf717c899" providerId="ADAL" clId="{7AA1655F-7C17-461B-9169-5CF501AD7A75}" dt="2023-06-15T00:45:44.471" v="5536"/>
          <ac:picMkLst>
            <pc:docMk/>
            <pc:sldMk cId="1908425455" sldId="339"/>
            <ac:picMk id="4" creationId="{859059A4-4ACA-3D5E-B486-C08974BCA1D6}"/>
          </ac:picMkLst>
        </pc:picChg>
        <pc:picChg chg="add mod">
          <ac:chgData name="Dan Barzilay" userId="87e3e82a-186b-40a7-8982-21fbf717c899" providerId="ADAL" clId="{7AA1655F-7C17-461B-9169-5CF501AD7A75}" dt="2023-06-15T00:46:07.061" v="5543" actId="1076"/>
          <ac:picMkLst>
            <pc:docMk/>
            <pc:sldMk cId="1908425455" sldId="339"/>
            <ac:picMk id="5" creationId="{565E15E4-EB29-9439-E698-C7EAF5734ACE}"/>
          </ac:picMkLst>
        </pc:picChg>
      </pc:sldChg>
      <pc:sldMasterChg chg="modSldLayout">
        <pc:chgData name="Dan Barzilay" userId="87e3e82a-186b-40a7-8982-21fbf717c899" providerId="ADAL" clId="{7AA1655F-7C17-461B-9169-5CF501AD7A75}" dt="2023-06-14T22:22:47.230" v="802" actId="1076"/>
        <pc:sldMasterMkLst>
          <pc:docMk/>
          <pc:sldMasterMk cId="3517719242" sldId="2147483660"/>
        </pc:sldMasterMkLst>
        <pc:sldLayoutChg chg="addSp delSp modSp mod">
          <pc:chgData name="Dan Barzilay" userId="87e3e82a-186b-40a7-8982-21fbf717c899" providerId="ADAL" clId="{7AA1655F-7C17-461B-9169-5CF501AD7A75}" dt="2023-06-14T22:22:47.230" v="802" actId="1076"/>
          <pc:sldLayoutMkLst>
            <pc:docMk/>
            <pc:sldMasterMk cId="3517719242" sldId="2147483660"/>
            <pc:sldLayoutMk cId="1532771696" sldId="2147483661"/>
          </pc:sldLayoutMkLst>
          <pc:spChg chg="mod">
            <ac:chgData name="Dan Barzilay" userId="87e3e82a-186b-40a7-8982-21fbf717c899" providerId="ADAL" clId="{7AA1655F-7C17-461B-9169-5CF501AD7A75}" dt="2023-06-14T20:54:22.520" v="38" actId="27803"/>
            <ac:spMkLst>
              <pc:docMk/>
              <pc:sldMasterMk cId="3517719242" sldId="2147483660"/>
              <pc:sldLayoutMk cId="1532771696" sldId="2147483661"/>
              <ac:spMk id="9" creationId="{C55A4890-D75A-491B-A24D-0A8301239BE2}"/>
            </ac:spMkLst>
          </pc:spChg>
          <pc:picChg chg="add del mod">
            <ac:chgData name="Dan Barzilay" userId="87e3e82a-186b-40a7-8982-21fbf717c899" providerId="ADAL" clId="{7AA1655F-7C17-461B-9169-5CF501AD7A75}" dt="2023-06-14T20:48:28.483" v="3"/>
            <ac:picMkLst>
              <pc:docMk/>
              <pc:sldMasterMk cId="3517719242" sldId="2147483660"/>
              <pc:sldLayoutMk cId="1532771696" sldId="2147483661"/>
              <ac:picMk id="7" creationId="{3223D97F-4EB1-8A5B-94AF-8693A50CFEE3}"/>
            </ac:picMkLst>
          </pc:picChg>
          <pc:picChg chg="add del mod">
            <ac:chgData name="Dan Barzilay" userId="87e3e82a-186b-40a7-8982-21fbf717c899" providerId="ADAL" clId="{7AA1655F-7C17-461B-9169-5CF501AD7A75}" dt="2023-06-14T22:22:47.230" v="802" actId="1076"/>
            <ac:picMkLst>
              <pc:docMk/>
              <pc:sldMasterMk cId="3517719242" sldId="2147483660"/>
              <pc:sldLayoutMk cId="1532771696" sldId="2147483661"/>
              <ac:picMk id="10" creationId="{C55A4890-D75A-491B-A24D-0A8301239BE2}"/>
            </ac:picMkLst>
          </pc:picChg>
          <pc:picChg chg="add del">
            <ac:chgData name="Dan Barzilay" userId="87e3e82a-186b-40a7-8982-21fbf717c899" providerId="ADAL" clId="{7AA1655F-7C17-461B-9169-5CF501AD7A75}" dt="2023-06-14T20:57:11.793" v="41" actId="22"/>
            <ac:picMkLst>
              <pc:docMk/>
              <pc:sldMasterMk cId="3517719242" sldId="2147483660"/>
              <pc:sldLayoutMk cId="1532771696" sldId="2147483661"/>
              <ac:picMk id="12" creationId="{433CD5AE-0501-42AE-B574-329EACB9D814}"/>
            </ac:picMkLst>
          </pc:picChg>
          <pc:picChg chg="add del mod">
            <ac:chgData name="Dan Barzilay" userId="87e3e82a-186b-40a7-8982-21fbf717c899" providerId="ADAL" clId="{7AA1655F-7C17-461B-9169-5CF501AD7A75}" dt="2023-06-14T20:59:35.286" v="176"/>
            <ac:picMkLst>
              <pc:docMk/>
              <pc:sldMasterMk cId="3517719242" sldId="2147483660"/>
              <pc:sldLayoutMk cId="1532771696" sldId="2147483661"/>
              <ac:picMk id="14" creationId="{FDBADF25-BCF3-1FD1-7E38-6A51382E9382}"/>
            </ac:picMkLst>
          </pc:picChg>
          <pc:picChg chg="add del mod">
            <ac:chgData name="Dan Barzilay" userId="87e3e82a-186b-40a7-8982-21fbf717c899" providerId="ADAL" clId="{7AA1655F-7C17-461B-9169-5CF501AD7A75}" dt="2023-06-14T21:03:13.137" v="181" actId="21"/>
            <ac:picMkLst>
              <pc:docMk/>
              <pc:sldMasterMk cId="3517719242" sldId="2147483660"/>
              <pc:sldLayoutMk cId="1532771696" sldId="2147483661"/>
              <ac:picMk id="16" creationId="{2CB8E0FE-E337-5BAE-9260-C150EB187173}"/>
            </ac:picMkLst>
          </pc:picChg>
        </pc:sldLayoutChg>
        <pc:sldLayoutChg chg="modSp mod">
          <pc:chgData name="Dan Barzilay" userId="87e3e82a-186b-40a7-8982-21fbf717c899" providerId="ADAL" clId="{7AA1655F-7C17-461B-9169-5CF501AD7A75}" dt="2023-06-14T21:04:03.293" v="186" actId="1076"/>
          <pc:sldLayoutMkLst>
            <pc:docMk/>
            <pc:sldMasterMk cId="3517719242" sldId="2147483660"/>
            <pc:sldLayoutMk cId="3174795010" sldId="2147483662"/>
          </pc:sldLayoutMkLst>
          <pc:picChg chg="mod">
            <ac:chgData name="Dan Barzilay" userId="87e3e82a-186b-40a7-8982-21fbf717c899" providerId="ADAL" clId="{7AA1655F-7C17-461B-9169-5CF501AD7A75}" dt="2023-06-14T21:04:03.293" v="186" actId="1076"/>
            <ac:picMkLst>
              <pc:docMk/>
              <pc:sldMasterMk cId="3517719242" sldId="2147483660"/>
              <pc:sldLayoutMk cId="3174795010" sldId="2147483662"/>
              <ac:picMk id="7" creationId="{1FEC70F8-C773-4BFE-A2AE-42F3BC5A5D53}"/>
            </ac:picMkLst>
          </pc:picChg>
        </pc:sldLayoutChg>
        <pc:sldLayoutChg chg="modSp mod">
          <pc:chgData name="Dan Barzilay" userId="87e3e82a-186b-40a7-8982-21fbf717c899" providerId="ADAL" clId="{7AA1655F-7C17-461B-9169-5CF501AD7A75}" dt="2023-06-14T21:04:10.362" v="187" actId="1076"/>
          <pc:sldLayoutMkLst>
            <pc:docMk/>
            <pc:sldMasterMk cId="3517719242" sldId="2147483660"/>
            <pc:sldLayoutMk cId="2365152300" sldId="2147483663"/>
          </pc:sldLayoutMkLst>
          <pc:picChg chg="mod">
            <ac:chgData name="Dan Barzilay" userId="87e3e82a-186b-40a7-8982-21fbf717c899" providerId="ADAL" clId="{7AA1655F-7C17-461B-9169-5CF501AD7A75}" dt="2023-06-14T21:04:10.362" v="187" actId="1076"/>
            <ac:picMkLst>
              <pc:docMk/>
              <pc:sldMasterMk cId="3517719242" sldId="2147483660"/>
              <pc:sldLayoutMk cId="2365152300" sldId="2147483663"/>
              <ac:picMk id="7" creationId="{2C284FD0-EF4E-4230-BE46-363FCF72AE4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 b="1">
                <a:solidFill>
                  <a:srgbClr val="6746B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4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720549-B480-40BC-B81F-CFBDFA6558FE}"/>
              </a:ext>
            </a:extLst>
          </p:cNvPr>
          <p:cNvCxnSpPr>
            <a:cxnSpLocks/>
          </p:cNvCxnSpPr>
          <p:nvPr userDrawn="1"/>
        </p:nvCxnSpPr>
        <p:spPr>
          <a:xfrm>
            <a:off x="3290455" y="3470288"/>
            <a:ext cx="56526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C55A4890-D75A-491B-A24D-0A8301239B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9041" y="4535910"/>
            <a:ext cx="1493918" cy="15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1696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6110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3789"/>
      </p:ext>
    </p:extLst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2E92-28AE-4E1D-93BA-CDF3D24B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81AAF-3123-423D-BDF7-8452E5A5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19D91-836A-4DA0-A5FE-AF742F41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BAA59-FC84-4774-A230-8104144C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5645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8741228" cy="1325563"/>
          </a:xfrm>
        </p:spPr>
        <p:txBody>
          <a:bodyPr/>
          <a:lstStyle>
            <a:lvl1pPr algn="l" rtl="0">
              <a:defRPr b="1">
                <a:solidFill>
                  <a:srgbClr val="6746B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6075" indent="-346075" algn="l" rtl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798513" indent="-341313" algn="l" rtl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60475" indent="-346075" algn="l" rtl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712913" indent="-341313" algn="l" rtl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174875" indent="-346075" algn="l" rtl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EC70F8-C773-4BFE-A2AE-42F3BC5A5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1246" y="676132"/>
            <a:ext cx="731115" cy="753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7CDBF-E1CF-40CF-8294-CB224538D022}"/>
              </a:ext>
            </a:extLst>
          </p:cNvPr>
          <p:cNvCxnSpPr>
            <a:cxnSpLocks/>
          </p:cNvCxnSpPr>
          <p:nvPr userDrawn="1"/>
        </p:nvCxnSpPr>
        <p:spPr>
          <a:xfrm>
            <a:off x="838201" y="1606165"/>
            <a:ext cx="105155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95010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68" y="1736728"/>
            <a:ext cx="9206167" cy="2852737"/>
          </a:xfrm>
        </p:spPr>
        <p:txBody>
          <a:bodyPr anchor="b"/>
          <a:lstStyle>
            <a:lvl1pPr algn="l" rtl="0">
              <a:defRPr sz="6000">
                <a:solidFill>
                  <a:srgbClr val="6746B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C284FD0-EF4E-4230-BE46-363FCF72AE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8050" y="3669138"/>
            <a:ext cx="673714" cy="6947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0FBDA-FC7B-418F-8A55-7162DEEEE6F5}"/>
              </a:ext>
            </a:extLst>
          </p:cNvPr>
          <p:cNvCxnSpPr>
            <a:cxnSpLocks/>
          </p:cNvCxnSpPr>
          <p:nvPr userDrawn="1"/>
        </p:nvCxnSpPr>
        <p:spPr>
          <a:xfrm>
            <a:off x="738554" y="4497256"/>
            <a:ext cx="106088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52300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0084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8417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8812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3420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3842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8846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F0E5-D233-48FC-80FF-4FB6D58F522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19BD-DA37-4EAA-A8DA-759B350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547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4BE3-7133-468D-BFCF-564206F11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dirty="0"/>
              <a:t>Quantum Dots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F4368-CF32-445E-9B8C-96EDB3A91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Perturbation Theory to your shiny new TV</a:t>
            </a:r>
          </a:p>
        </p:txBody>
      </p:sp>
    </p:spTree>
    <p:extLst>
      <p:ext uri="{BB962C8B-B14F-4D97-AF65-F5344CB8AC3E}">
        <p14:creationId xmlns:p14="http://schemas.microsoft.com/office/powerpoint/2010/main" val="8006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E884-70CB-DF4F-EC76-E5E845A7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48"/>
            <a:ext cx="8741228" cy="1325563"/>
          </a:xfrm>
        </p:spPr>
        <p:txBody>
          <a:bodyPr/>
          <a:lstStyle/>
          <a:p>
            <a:r>
              <a:rPr lang="en-US" dirty="0"/>
              <a:t>Quick solid-state background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A11A72-56F6-7842-9327-F7E37EF58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Electrons fill the valence band and can be excited to the conduction band by interaction of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400" dirty="0"/>
                  <a:t> energy.</a:t>
                </a:r>
              </a:p>
              <a:p>
                <a:r>
                  <a:rPr lang="en-US" sz="2400" dirty="0"/>
                  <a:t>They leave behind a quasiparticle called </a:t>
                </a:r>
                <a:r>
                  <a:rPr lang="en-US" sz="2400" b="1" dirty="0"/>
                  <a:t>hole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electron and hole form a bound state called </a:t>
                </a:r>
                <a:r>
                  <a:rPr lang="en-US" sz="2400" b="1" dirty="0"/>
                  <a:t>Exciton </a:t>
                </a:r>
                <a:r>
                  <a:rPr lang="en-US" sz="2400" dirty="0"/>
                  <a:t>due to coulomb attraction.</a:t>
                </a:r>
                <a:endParaRPr lang="en-IL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A11A72-56F6-7842-9327-F7E37EF58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2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23B5771F-F93A-F872-6274-197443367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90" y="3962470"/>
            <a:ext cx="6082616" cy="24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E3AE-15EE-2AC6-63CB-5C7A641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mass model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3998F-2CB1-7C7F-E072-723AD0599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806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2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Treat both electron and hole as free particles with effective mass and coulomb force.</a:t>
                </a:r>
                <a:br>
                  <a:rPr lang="en-US" sz="22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endParaRPr lang="en-US" sz="1900" dirty="0">
                  <a:latin typeface="+mj-lt"/>
                </a:endParaRPr>
              </a:p>
              <a:p>
                <a:pPr marL="0" indent="0" algn="ctr">
                  <a:spcBef>
                    <a:spcPts val="1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L" sz="22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L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sz="2200" i="1" strike="sngStrike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2200" i="1" strike="sngStrike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polarization</m:t>
                          </m:r>
                          <m:r>
                            <m:rPr>
                              <m:nor/>
                            </m:rPr>
                            <a:rPr lang="en-US" sz="2200" i="1" strike="sngStrike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 strike="sngStrike" dirty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term</m:t>
                          </m:r>
                          <m:r>
                            <a:rPr lang="en-US" sz="2200" b="0" i="1" strike="sngStrike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borderBox>
                    </m:oMath>
                  </m:oMathPara>
                </a14:m>
                <a:endParaRPr lang="en-IL" sz="2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Looks familiar?</a:t>
                </a:r>
                <a:endParaRPr lang="en-US" sz="2200" dirty="0"/>
              </a:p>
              <a:p>
                <a:r>
                  <a:rPr lang="en-US" sz="2200" dirty="0"/>
                  <a:t>Can be solved exactly like the Hydrogen atom using a reduced mass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The wavefunction length scale is the Exciton Bohr radius: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L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IL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IL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900" dirty="0"/>
                  <a:t> is the QD dielectric const.</a:t>
                </a:r>
              </a:p>
              <a:p>
                <a:endParaRPr lang="en-US" sz="2200" dirty="0"/>
              </a:p>
              <a:p>
                <a:r>
                  <a:rPr lang="en-US" sz="22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But we have spherical </a:t>
                </a:r>
                <a:r>
                  <a:rPr lang="en-US" sz="2200" b="1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boundary conditions</a:t>
                </a:r>
                <a:r>
                  <a:rPr lang="en-US" sz="22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 (radius R)!</a:t>
                </a:r>
              </a:p>
              <a:p>
                <a:pPr lvl="1"/>
                <a:r>
                  <a:rPr lang="en-US" sz="19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Ignoring the coulomb attraction gives a </a:t>
                </a:r>
                <a:r>
                  <a:rPr lang="en-US" sz="1900" b="1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particle in a sphere </a:t>
                </a:r>
                <a:r>
                  <a:rPr lang="en-US" sz="19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which is solvable.</a:t>
                </a:r>
              </a:p>
              <a:p>
                <a:pPr lvl="1"/>
                <a:r>
                  <a:rPr lang="en-US" sz="1900" dirty="0">
                    <a:latin typeface="+mj-lt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solution gives the known discrete energy levels (hint!).</a:t>
                </a:r>
              </a:p>
              <a:p>
                <a:endParaRPr lang="en-US" dirty="0">
                  <a:latin typeface="+mj-lt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/>
                  <a:t>Hydrogen with boundary conditions is hard. Let’s approximate using </a:t>
                </a:r>
                <a:r>
                  <a:rPr lang="en-US" sz="2200" b="1" dirty="0"/>
                  <a:t>P-T</a:t>
                </a:r>
                <a:r>
                  <a:rPr lang="en-US" sz="2200" dirty="0"/>
                  <a:t>.</a:t>
                </a:r>
              </a:p>
              <a:p>
                <a:pPr lvl="1"/>
                <a:endParaRPr lang="en-IL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3998F-2CB1-7C7F-E072-723AD0599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8067"/>
              </a:xfrm>
              <a:blipFill>
                <a:blip r:embed="rId2"/>
                <a:stretch>
                  <a:fillRect l="-464" t="-2249" b="-3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8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D8A7-CEB3-AF52-E0C4-CEB11E5B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48"/>
            <a:ext cx="8741228" cy="1325563"/>
          </a:xfrm>
        </p:spPr>
        <p:txBody>
          <a:bodyPr/>
          <a:lstStyle/>
          <a:p>
            <a:r>
              <a:rPr lang="en-US" dirty="0"/>
              <a:t>Confinement regimes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F5C08-AF59-1462-D97C-584F4B8E0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6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L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usually 1-10 nm.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r>
                  <a:rPr lang="en-US" sz="2400" b="1" dirty="0"/>
                  <a:t>Weak Confinement: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L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/>
                  <a:t>Electron and hole won’t be affected by the potential barriers of the surfaces, as they are much further away than their wavefunctions spread.</a:t>
                </a:r>
              </a:p>
              <a:p>
                <a:pPr lvl="1"/>
                <a:r>
                  <a:rPr lang="en-US" sz="2200" i="1" dirty="0"/>
                  <a:t>Normal bulk semiconductor.</a:t>
                </a:r>
              </a:p>
              <a:p>
                <a:pPr marL="457200" lvl="1" indent="0">
                  <a:buNone/>
                </a:pPr>
                <a:endParaRPr lang="en-US" sz="2200" i="1" dirty="0"/>
              </a:p>
              <a:p>
                <a:r>
                  <a:rPr lang="en-US" sz="2400" b="1" dirty="0"/>
                  <a:t>Strong Confinement: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L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Boundary conditions are critical, we can t</a:t>
                </a:r>
                <a:r>
                  <a:rPr lang="en-US" sz="22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reat coulomb interaction as a small perturbation.</a:t>
                </a:r>
                <a:endParaRPr lang="en-US" sz="22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i="1">
                    <a:solidFill>
                      <a:srgbClr val="6746B0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This is the Quantum</a:t>
                </a:r>
                <a:r>
                  <a:rPr lang="en-US" sz="2200" i="1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solidFill>
                      <a:srgbClr val="6746B0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Dot</a:t>
                </a:r>
                <a:r>
                  <a:rPr lang="en-US" sz="2200" i="1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IL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F5C08-AF59-1462-D97C-584F4B8E0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6214"/>
              </a:xfrm>
              <a:blipFill>
                <a:blip r:embed="rId2"/>
                <a:stretch>
                  <a:fillRect l="-812" t="-642" r="-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1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CCBC-A601-D1BA-47C2-ECFC55F3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size dependence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9EB4B-162D-BD14-763B-7AB8EF46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en-US" sz="2400" dirty="0"/>
                  <a:t>Particle in a sphere, first energy level: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L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L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L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18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First order perturbation theory for the coulomb part:</a:t>
                </a:r>
              </a:p>
              <a:p>
                <a:pPr marL="0" indent="0"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f>
                        <m:fPr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f>
                        <m:fPr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IL" sz="1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L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L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L" sz="18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500"/>
                  </a:spcAft>
                </a:pPr>
                <a:r>
                  <a:rPr lang="en-US" sz="2400" dirty="0"/>
                  <a:t>Total energy for the lowest excited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𝑒𝑥𝑐𝑖𝑡𝑒𝑑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L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L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L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L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L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CMU Serif" panose="02000603000000000000" pitchFamily="2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CMU Serif" panose="02000603000000000000" pitchFamily="2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CMU Serif" panose="02000603000000000000" pitchFamily="2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786</m:t>
                          </m:r>
                          <m:d>
                            <m:dPr>
                              <m:ctrlPr>
                                <a:rPr lang="en-IL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L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L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groupCh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9EB4B-162D-BD14-763B-7AB8EF46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line, rectangle, diagram&#10;&#10;Description automatically generated">
            <a:extLst>
              <a:ext uri="{FF2B5EF4-FFF2-40B4-BE49-F238E27FC236}">
                <a16:creationId xmlns:a16="http://schemas.microsoft.com/office/drawing/2014/main" id="{565E15E4-EB29-9439-E698-C7EAF5734A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5849" r="8702"/>
          <a:stretch/>
        </p:blipFill>
        <p:spPr bwMode="auto">
          <a:xfrm>
            <a:off x="3895850" y="1726447"/>
            <a:ext cx="4400300" cy="3128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E9B47-012E-C8ED-DD92-1F2996BDA2B5}"/>
                  </a:ext>
                </a:extLst>
              </p:cNvPr>
              <p:cNvSpPr txBox="1"/>
              <p:nvPr/>
            </p:nvSpPr>
            <p:spPr>
              <a:xfrm>
                <a:off x="8400639" y="1924803"/>
                <a:ext cx="3407620" cy="17768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Our fit to measurements of </a:t>
                </a:r>
                <a:r>
                  <a:rPr lang="en-US" sz="1800" dirty="0" err="1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CdSe</a:t>
                </a:r>
                <a:r>
                  <a:rPr lang="en-US" sz="1800" dirty="0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QDs </a:t>
                </a:r>
                <a:r>
                  <a:rPr lang="en-US" dirty="0"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C.B. Murray et al.. </a:t>
                </a:r>
                <a:r>
                  <a:rPr lang="en-US" sz="1800" dirty="0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solid gray is the bulk </a:t>
                </a:r>
                <a:r>
                  <a:rPr lang="en-US" sz="1800" dirty="0" err="1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CdSe</a:t>
                </a:r>
                <a:r>
                  <a:rPr lang="en-US" sz="1800" dirty="0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bandgap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74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𝑒𝑉</m:t>
                    </m:r>
                  </m:oMath>
                </a14:m>
                <a:r>
                  <a:rPr lang="en-US" sz="1800" dirty="0">
                    <a:effectLst/>
                    <a:latin typeface="CMU Serif" panose="02000603000000000000" pitchFamily="2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in dashed its exciton Bohr radius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E9B47-012E-C8ED-DD92-1F2996BD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39" y="1924803"/>
                <a:ext cx="3407620" cy="1776897"/>
              </a:xfrm>
              <a:prstGeom prst="rect">
                <a:avLst/>
              </a:prstGeom>
              <a:blipFill>
                <a:blip r:embed="rId4"/>
                <a:stretch>
                  <a:fillRect l="-1248" t="-1706" r="-1426" b="-4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42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36F-21CD-C67C-935B-F2A3FA91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QDs have many more uses!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AFD9-0C58-6CCC-47EF-25AA2011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50364" cy="474621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Energy</a:t>
            </a:r>
          </a:p>
          <a:p>
            <a:pPr lvl="1"/>
            <a:r>
              <a:rPr lang="en-US" sz="2200" dirty="0"/>
              <a:t>More effective solar cells.</a:t>
            </a:r>
          </a:p>
          <a:p>
            <a:endParaRPr lang="en-US" sz="2400" dirty="0"/>
          </a:p>
          <a:p>
            <a:r>
              <a:rPr lang="en-US" sz="2400" b="1" dirty="0"/>
              <a:t>Military</a:t>
            </a:r>
          </a:p>
          <a:p>
            <a:pPr lvl="1"/>
            <a:r>
              <a:rPr lang="en-US" sz="2200" dirty="0"/>
              <a:t>Sensors for detecting explosives traces.</a:t>
            </a:r>
          </a:p>
          <a:p>
            <a:pPr lvl="1"/>
            <a:endParaRPr lang="en-US" sz="2200" dirty="0"/>
          </a:p>
          <a:p>
            <a:r>
              <a:rPr lang="en-US" sz="2400" b="1" dirty="0"/>
              <a:t>Health</a:t>
            </a:r>
          </a:p>
          <a:p>
            <a:pPr lvl="1"/>
            <a:r>
              <a:rPr lang="en-US" sz="2200" dirty="0"/>
              <a:t>Proposed micro-patches for invisible tracking of population vaccination.</a:t>
            </a:r>
          </a:p>
          <a:p>
            <a:endParaRPr lang="en-US" sz="2400" dirty="0"/>
          </a:p>
          <a:p>
            <a:r>
              <a:rPr lang="en-US" sz="2400" b="1" dirty="0"/>
              <a:t>Science</a:t>
            </a:r>
          </a:p>
          <a:p>
            <a:pPr lvl="1"/>
            <a:r>
              <a:rPr lang="en-US" sz="2200" dirty="0"/>
              <a:t>Single photon sources.</a:t>
            </a:r>
          </a:p>
          <a:p>
            <a:pPr lvl="1"/>
            <a:endParaRPr lang="en-US" sz="2200" dirty="0"/>
          </a:p>
          <a:p>
            <a:r>
              <a:rPr lang="en-US" sz="2400" b="1" dirty="0"/>
              <a:t>Active Research</a:t>
            </a:r>
          </a:p>
          <a:p>
            <a:pPr lvl="1"/>
            <a:r>
              <a:rPr lang="en-US" sz="2200" dirty="0"/>
              <a:t>2022 paper: Quantum interference of identical photons from </a:t>
            </a:r>
            <a:r>
              <a:rPr lang="en-US" sz="2200" b="1" dirty="0"/>
              <a:t>remote</a:t>
            </a:r>
            <a:r>
              <a:rPr lang="en-US" sz="2200" dirty="0"/>
              <a:t> QDs.</a:t>
            </a:r>
          </a:p>
          <a:p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255919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19DB3-D6C3-41A8-89CF-C2738BF8E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5471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EF4-42E1-439D-B9EE-C595F75A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Today’s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9D10-3E38-43B4-B143-2B754A5B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3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 are QDs?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History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Theoretical approaches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Simple effective mass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Color dependance on size</a:t>
            </a:r>
          </a:p>
        </p:txBody>
      </p:sp>
    </p:spTree>
    <p:extLst>
      <p:ext uri="{BB962C8B-B14F-4D97-AF65-F5344CB8AC3E}">
        <p14:creationId xmlns:p14="http://schemas.microsoft.com/office/powerpoint/2010/main" val="17249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902B-92AC-031B-3007-702AD436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Dots (QDs)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73F3-5012-0132-BBE7-36BB257E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Semiconductor nanocrystals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1-100 nm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Obtained through chemical synthesis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So small that quantum effects dominate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Physical size determines resonant color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09B88-300E-6EE8-D9B0-1E182604286D}"/>
              </a:ext>
            </a:extLst>
          </p:cNvPr>
          <p:cNvGrpSpPr/>
          <p:nvPr/>
        </p:nvGrpSpPr>
        <p:grpSpPr>
          <a:xfrm>
            <a:off x="7586850" y="2159794"/>
            <a:ext cx="4227439" cy="3102940"/>
            <a:chOff x="4628877" y="2184400"/>
            <a:chExt cx="5207797" cy="3822522"/>
          </a:xfrm>
        </p:grpSpPr>
        <p:pic>
          <p:nvPicPr>
            <p:cNvPr id="6" name="Picture 5" descr="Irradiation with a black light causes solutions of capped CdSe QDs to strongly fluoresce.  Each time shown represents the time at which the aliquot was removed during the reaction. ">
              <a:extLst>
                <a:ext uri="{FF2B5EF4-FFF2-40B4-BE49-F238E27FC236}">
                  <a16:creationId xmlns:a16="http://schemas.microsoft.com/office/drawing/2014/main" id="{FB417A3F-F051-A6D7-FC9F-809D3F192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877" y="2184400"/>
              <a:ext cx="5207797" cy="173274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308D57-3E38-2FCF-DFEE-BE4F46C37DDF}"/>
                </a:ext>
              </a:extLst>
            </p:cNvPr>
            <p:cNvGrpSpPr/>
            <p:nvPr/>
          </p:nvGrpSpPr>
          <p:grpSpPr>
            <a:xfrm>
              <a:off x="4628877" y="3900235"/>
              <a:ext cx="5207797" cy="2106687"/>
              <a:chOff x="-197447" y="-33986"/>
              <a:chExt cx="3064541" cy="123998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960D935-2F4C-0DED-128D-BD12BBF4A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5" t="2337" r="3074" b="1943"/>
              <a:stretch/>
            </p:blipFill>
            <p:spPr bwMode="auto">
              <a:xfrm>
                <a:off x="-197447" y="-33986"/>
                <a:ext cx="1351369" cy="1239982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E32B222-EA21-073A-93C7-74CF2A1234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8"/>
              <a:stretch/>
            </p:blipFill>
            <p:spPr bwMode="auto">
              <a:xfrm>
                <a:off x="1153922" y="-24035"/>
                <a:ext cx="1713172" cy="1230031"/>
              </a:xfrm>
              <a:prstGeom prst="rect">
                <a:avLst/>
              </a:prstGeom>
              <a:ln>
                <a:noFill/>
              </a:ln>
              <a:effectLst>
                <a:softEdge rad="3175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FE8F9D-FE62-4BCA-9E1D-8B41B884539B}"/>
              </a:ext>
            </a:extLst>
          </p:cNvPr>
          <p:cNvSpPr txBox="1"/>
          <p:nvPr/>
        </p:nvSpPr>
        <p:spPr>
          <a:xfrm>
            <a:off x="7586850" y="5262734"/>
            <a:ext cx="4227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Figure 1. </a:t>
            </a:r>
            <a:r>
              <a:rPr lang="en-US" sz="1400" dirty="0"/>
              <a:t>Top: Fluorescing QDs. The longer the reaction time the bigger the colloidal QDs are, and the lower the optical gap. Left: TEM image of a Silicon QD. Right: SEM image of PMMA microparticles containing S10C5H QDs.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41724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screenshot, LEGO&#10;&#10;Description automatically generated">
            <a:extLst>
              <a:ext uri="{FF2B5EF4-FFF2-40B4-BE49-F238E27FC236}">
                <a16:creationId xmlns:a16="http://schemas.microsoft.com/office/drawing/2014/main" id="{BB2CCF19-2896-CA87-52E8-3DE0BB328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29" y="2441402"/>
            <a:ext cx="6454542" cy="48409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C21FC-E2C3-6FC6-0B01-1BFB743D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61F63A-DAB2-45BF-4CC0-C8043633C1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6075" indent="-3460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29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Older LED TVs create colors by filtering white light.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wastes power and limits color precision.</a:t>
            </a:r>
          </a:p>
        </p:txBody>
      </p:sp>
    </p:spTree>
    <p:extLst>
      <p:ext uri="{BB962C8B-B14F-4D97-AF65-F5344CB8AC3E}">
        <p14:creationId xmlns:p14="http://schemas.microsoft.com/office/powerpoint/2010/main" val="388220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1FC-E2C3-6FC6-0B01-1BFB743D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pic>
        <p:nvPicPr>
          <p:cNvPr id="9" name="Picture 8" descr="A picture containing screenshot, graphic design, graphics, colorfulness&#10;&#10;Description automatically generated">
            <a:extLst>
              <a:ext uri="{FF2B5EF4-FFF2-40B4-BE49-F238E27FC236}">
                <a16:creationId xmlns:a16="http://schemas.microsoft.com/office/drawing/2014/main" id="{A50D2BDB-6083-31C9-1861-62024ED44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6" y="3126068"/>
            <a:ext cx="10675127" cy="28057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CABD89-0849-3FCC-1367-D1F9127731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6075" indent="-3460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29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QLED TVs first appear in 2013.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They create </a:t>
            </a:r>
            <a:r>
              <a:rPr lang="en-US" sz="2400" b="1" dirty="0"/>
              <a:t>true</a:t>
            </a:r>
            <a:r>
              <a:rPr lang="en-US" sz="2400" dirty="0"/>
              <a:t> colors by fluorescing appropriately sized QDs.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While also saving 30-50% of power consumption.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158E5-4C09-BA78-A490-7F3B251D14C2}"/>
              </a:ext>
            </a:extLst>
          </p:cNvPr>
          <p:cNvCxnSpPr/>
          <p:nvPr/>
        </p:nvCxnSpPr>
        <p:spPr>
          <a:xfrm>
            <a:off x="8703246" y="5571919"/>
            <a:ext cx="0" cy="61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EE5CB4-9811-803A-F742-23D8F794146E}"/>
              </a:ext>
            </a:extLst>
          </p:cNvPr>
          <p:cNvCxnSpPr/>
          <p:nvPr/>
        </p:nvCxnSpPr>
        <p:spPr>
          <a:xfrm>
            <a:off x="4290223" y="5559853"/>
            <a:ext cx="0" cy="61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E07DFE-3CBD-F5C3-2354-2A85E529E25A}"/>
              </a:ext>
            </a:extLst>
          </p:cNvPr>
          <p:cNvCxnSpPr>
            <a:cxnSpLocks/>
          </p:cNvCxnSpPr>
          <p:nvPr/>
        </p:nvCxnSpPr>
        <p:spPr>
          <a:xfrm>
            <a:off x="4277067" y="6176963"/>
            <a:ext cx="44327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C199F546-E916-48A4-45AF-9C449F308350}"/>
              </a:ext>
            </a:extLst>
          </p:cNvPr>
          <p:cNvSpPr/>
          <p:nvPr/>
        </p:nvSpPr>
        <p:spPr>
          <a:xfrm rot="20683142" flipH="1">
            <a:off x="6303649" y="5900672"/>
            <a:ext cx="386168" cy="549342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941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E884-70CB-DF4F-EC76-E5E845A7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solid-state background</a:t>
            </a:r>
            <a:endParaRPr lang="en-IL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FC9D5967-3950-200D-BE8A-ACA447CC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In atoms, like Hydrogen, electrons have discrete energy levels.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Semiconductors are made of many such atoms packed in a lattice.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causes the individual energy levels to merge into </a:t>
            </a:r>
            <a:r>
              <a:rPr lang="en-US" sz="2200" b="1" dirty="0"/>
              <a:t>bands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a semiconductor, the bands are separated by a gap </a:t>
            </a:r>
            <a:br>
              <a:rPr lang="en-US" sz="2200" dirty="0"/>
            </a:br>
            <a:r>
              <a:rPr lang="en-US" sz="2200" dirty="0"/>
              <a:t>of forbidden energies called the </a:t>
            </a:r>
            <a:r>
              <a:rPr lang="en-US" sz="2200" b="1" dirty="0"/>
              <a:t>band gap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1026" name="Picture 2" descr="Electronic band structure - Wikipedia">
            <a:extLst>
              <a:ext uri="{FF2B5EF4-FFF2-40B4-BE49-F238E27FC236}">
                <a16:creationId xmlns:a16="http://schemas.microsoft.com/office/drawing/2014/main" id="{20BEFB8F-906F-5049-A609-556C350C5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5"/>
          <a:stretch/>
        </p:blipFill>
        <p:spPr bwMode="auto">
          <a:xfrm>
            <a:off x="7236259" y="4078662"/>
            <a:ext cx="4039230" cy="251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E884-70CB-DF4F-EC76-E5E845A7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D7163-0C9B-9684-15B9-C33492B9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transition has been long understood in principle but until the 80’s it was not observed experimentally.</a:t>
            </a:r>
          </a:p>
          <a:p>
            <a:r>
              <a:rPr lang="en-US" sz="2400" dirty="0"/>
              <a:t>QDs, first synthesized in 1981, are right at the </a:t>
            </a:r>
            <a:r>
              <a:rPr lang="en-US" sz="2400" b="1" dirty="0"/>
              <a:t>tipping point</a:t>
            </a:r>
            <a:r>
              <a:rPr lang="en-US" sz="2400" dirty="0"/>
              <a:t>.</a:t>
            </a:r>
          </a:p>
          <a:p>
            <a:r>
              <a:rPr lang="en-US" sz="2400" dirty="0"/>
              <a:t>Their first theoretical model arrived in 1982. </a:t>
            </a:r>
            <a:endParaRPr lang="en-IL" sz="2400" dirty="0"/>
          </a:p>
        </p:txBody>
      </p:sp>
      <p:pic>
        <p:nvPicPr>
          <p:cNvPr id="5" name="Content Placeholder 9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50B33964-9BFA-F094-6EAD-E2F4BDC6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93" y="3429000"/>
            <a:ext cx="5725414" cy="32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5A7-B4E3-249E-6F3E-8EE67A3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approaches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204D-7588-2D44-E817-56BD8805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goals require different theoretical approaches.</a:t>
            </a:r>
          </a:p>
          <a:p>
            <a:endParaRPr lang="en-US" sz="2400" dirty="0"/>
          </a:p>
          <a:p>
            <a:r>
              <a:rPr lang="en-US" sz="2400" b="1" dirty="0"/>
              <a:t>Choose the simplest model possible that describes the properties of interest.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Complexity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Computational cost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60689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E884-70CB-DF4F-EC76-E5E845A7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theoretical methods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D578-786A-5BDB-949B-42D52259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15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Example uses: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Precise visualization of the inner structure (electrons wavefunctions)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Accurately predict the absorption spectra.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/>
              <a:t>Can we use something simpler for the size dependence?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FA2CF9-9A3A-EF32-EEBA-17325B599E47}"/>
              </a:ext>
            </a:extLst>
          </p:cNvPr>
          <p:cNvGrpSpPr/>
          <p:nvPr/>
        </p:nvGrpSpPr>
        <p:grpSpPr>
          <a:xfrm>
            <a:off x="6948081" y="1772305"/>
            <a:ext cx="4637784" cy="4455497"/>
            <a:chOff x="0" y="0"/>
            <a:chExt cx="2375478" cy="22815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8516ED-C09E-7B4C-52E2-0907B156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68705" cy="2281555"/>
            </a:xfrm>
            <a:prstGeom prst="rect">
              <a:avLst/>
            </a:prstGeom>
          </p:spPr>
        </p:pic>
        <p:pic>
          <p:nvPicPr>
            <p:cNvPr id="13" name="Picture 12" descr="A picture containing sketch, skeleton, diagram, drawing&#10;&#10;Description automatically generated">
              <a:extLst>
                <a:ext uri="{FF2B5EF4-FFF2-40B4-BE49-F238E27FC236}">
                  <a16:creationId xmlns:a16="http://schemas.microsoft.com/office/drawing/2014/main" id="{D213C8A0-F681-9027-FC93-C46FE9FA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28" y="0"/>
              <a:ext cx="1149350" cy="228092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AC469F-6B97-F94E-EF69-E25A981CC780}"/>
              </a:ext>
            </a:extLst>
          </p:cNvPr>
          <p:cNvSpPr txBox="1"/>
          <p:nvPr/>
        </p:nvSpPr>
        <p:spPr>
          <a:xfrm>
            <a:off x="829888" y="5319977"/>
            <a:ext cx="597283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Simulated using </a:t>
            </a:r>
            <a:r>
              <a:rPr lang="en-US" sz="1600" b="1" dirty="0"/>
              <a:t>density functional theory</a:t>
            </a:r>
            <a:r>
              <a:rPr lang="en-US" sz="1600" dirty="0"/>
              <a:t> (DFT) under </a:t>
            </a:r>
            <a:r>
              <a:rPr lang="en-US" sz="1600" b="1" dirty="0"/>
              <a:t>local density approximation </a:t>
            </a:r>
            <a:r>
              <a:rPr lang="en-US" sz="1600" dirty="0"/>
              <a:t>(LDA) with self-consistent plane-wave </a:t>
            </a:r>
            <a:r>
              <a:rPr lang="en-US" sz="1600" b="1" dirty="0"/>
              <a:t>pseudopotentials </a:t>
            </a:r>
            <a:r>
              <a:rPr lang="en-US" sz="1600" dirty="0"/>
              <a:t>(PWP) method.</a:t>
            </a:r>
            <a:r>
              <a:rPr lang="en-US" sz="1600" i="1" dirty="0"/>
              <a:t> From J. Li et al.</a:t>
            </a:r>
            <a:endParaRPr lang="en-IL" sz="1600" i="1" dirty="0"/>
          </a:p>
        </p:txBody>
      </p:sp>
    </p:spTree>
    <p:extLst>
      <p:ext uri="{BB962C8B-B14F-4D97-AF65-F5344CB8AC3E}">
        <p14:creationId xmlns:p14="http://schemas.microsoft.com/office/powerpoint/2010/main" val="281652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ebo"/>
        <a:ea typeface=""/>
        <a:cs typeface="Heebo"/>
      </a:majorFont>
      <a:minorFont>
        <a:latin typeface="Heebo"/>
        <a:ea typeface=""/>
        <a:cs typeface="Heeb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gs.pptx" id="{DAB3BF0A-1D0F-4ED1-A2CE-293FFE05E5D0}" vid="{3C2BABB4-E5F0-4099-9C54-2DE707DE7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7226f9-f8c7-4f77-9924-8bc8e6a657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1BA962AEF22E4E803213F47343B6FF" ma:contentTypeVersion="15" ma:contentTypeDescription="Create a new document." ma:contentTypeScope="" ma:versionID="faf1748cc9363bbd64c557343918c470">
  <xsd:schema xmlns:xsd="http://www.w3.org/2001/XMLSchema" xmlns:xs="http://www.w3.org/2001/XMLSchema" xmlns:p="http://schemas.microsoft.com/office/2006/metadata/properties" xmlns:ns3="7a7226f9-f8c7-4f77-9924-8bc8e6a657c7" xmlns:ns4="5acb45d7-7966-4e4e-98fe-048c55865ee6" targetNamespace="http://schemas.microsoft.com/office/2006/metadata/properties" ma:root="true" ma:fieldsID="a94e67b32f46cd1e949449b2f4679eda" ns3:_="" ns4:_="">
    <xsd:import namespace="7a7226f9-f8c7-4f77-9924-8bc8e6a657c7"/>
    <xsd:import namespace="5acb45d7-7966-4e4e-98fe-048c55865e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226f9-f8c7-4f77-9924-8bc8e6a65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b45d7-7966-4e4e-98fe-048c55865e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2D66E-C8E9-4DC8-9200-7CB753542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30F09-3084-4A93-8FC5-A3F381ED9E58}">
  <ds:schemaRefs>
    <ds:schemaRef ds:uri="5acb45d7-7966-4e4e-98fe-048c55865ee6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7226f9-f8c7-4f77-9924-8bc8e6a657c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7E6005-1986-4401-8916-1B43F15BC2F9}">
  <ds:schemaRefs>
    <ds:schemaRef ds:uri="5acb45d7-7966-4e4e-98fe-048c55865ee6"/>
    <ds:schemaRef ds:uri="7a7226f9-f8c7-4f77-9924-8bc8e6a657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saar</Template>
  <TotalTime>399</TotalTime>
  <Words>713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CMU Serif</vt:lpstr>
      <vt:lpstr>Heebo</vt:lpstr>
      <vt:lpstr>Wingdings</vt:lpstr>
      <vt:lpstr>Office Theme</vt:lpstr>
      <vt:lpstr>Quantum Dots</vt:lpstr>
      <vt:lpstr>Today’s subjects</vt:lpstr>
      <vt:lpstr>Quantum Dots (QDs)</vt:lpstr>
      <vt:lpstr>Motivation</vt:lpstr>
      <vt:lpstr>Motivation</vt:lpstr>
      <vt:lpstr>Quick solid-state background</vt:lpstr>
      <vt:lpstr>History</vt:lpstr>
      <vt:lpstr>Theoretical approaches</vt:lpstr>
      <vt:lpstr>Advanced theoretical methods</vt:lpstr>
      <vt:lpstr>Quick solid-state background</vt:lpstr>
      <vt:lpstr>Effective mass model</vt:lpstr>
      <vt:lpstr>Confinement regimes</vt:lpstr>
      <vt:lpstr>Solution and size dependence</vt:lpstr>
      <vt:lpstr>QDs have many more uses!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מעבדת קיטוב</dc:title>
  <dc:creator>Dan Barzilay</dc:creator>
  <cp:lastModifiedBy>Dan Barzilay</cp:lastModifiedBy>
  <cp:revision>3</cp:revision>
  <dcterms:created xsi:type="dcterms:W3CDTF">2021-11-15T15:40:16Z</dcterms:created>
  <dcterms:modified xsi:type="dcterms:W3CDTF">2023-06-15T01:04:29Z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0x0101004E1BA962AEF22E4E803213F47343B6FF</vt:lpwstr>
  </property>
</Properties>
</file>