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62" r:id="rId4"/>
    <p:sldId id="263" r:id="rId5"/>
    <p:sldId id="258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3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04-Aug-20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04-Aug-20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04-Aug-20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04-Aug-20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04-Aug-20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case.community/challenge2020/task-acoustic-scene-classif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audios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case.community/challenge2020/task-acoustic-scene-classification#downloa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Acoustic Scene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CSE465: Pattern Recognition and Analysis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43612"/>
              </p:ext>
            </p:extLst>
          </p:nvPr>
        </p:nvGraphicFramePr>
        <p:xfrm>
          <a:off x="1370012" y="2286000"/>
          <a:ext cx="960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22860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Ishrat Jahan Ananya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1631636042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ishrat.jahan16@northsouth.edu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Sarah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Suad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1632282642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sarah.suad@northsouth.edu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12" y="2209800"/>
            <a:ext cx="952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audio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into one of the provided predefined classes that characterizes the environment in which it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using CNN model.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details and predefined classes are discussed in: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://dcase.community/challenge2020/task-acoustic-scene-classification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7612" y="1066800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https://research.google.com/audioset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 Urban acoustic scenes: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http://dcase.community/challenge2020/task-acoustic-scene-classification#download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4000" cy="2819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238</TotalTime>
  <Words>84</Words>
  <Application>Microsoft Office PowerPoint</Application>
  <PresentationFormat>Custom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Palatino Linotype</vt:lpstr>
      <vt:lpstr>Times New Roman</vt:lpstr>
      <vt:lpstr>Watercolor_16x9</vt:lpstr>
      <vt:lpstr>Acoustic Scene Classification</vt:lpstr>
      <vt:lpstr>Group Details</vt:lpstr>
      <vt:lpstr>Task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Scene Classification</dc:title>
  <dc:creator>User</dc:creator>
  <cp:lastModifiedBy>User</cp:lastModifiedBy>
  <cp:revision>7</cp:revision>
  <dcterms:created xsi:type="dcterms:W3CDTF">2020-08-04T05:15:41Z</dcterms:created>
  <dcterms:modified xsi:type="dcterms:W3CDTF">2020-08-04T09:14:22Z</dcterms:modified>
</cp:coreProperties>
</file>