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9" r:id="rId3"/>
    <p:sldId id="262" r:id="rId4"/>
    <p:sldId id="263" r:id="rId5"/>
    <p:sldId id="270" r:id="rId6"/>
    <p:sldId id="271" r:id="rId7"/>
    <p:sldId id="272" r:id="rId8"/>
    <p:sldId id="273" r:id="rId9"/>
    <p:sldId id="258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32" y="53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24-Sep-20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24-Sep-20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4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24-Sep-20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24-Sep-20</a:t>
            </a:fld>
            <a:endParaRPr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pic>
        <p:nvPicPr>
          <p:cNvPr id="9" name="Picture 4" descr="An empty placeholder to add an image. Click on the placeholder and select the image that you wish to a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24-Sep-20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Acoustic Scene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CSE465: Pattern Recognition and Analysis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743612"/>
              </p:ext>
            </p:extLst>
          </p:nvPr>
        </p:nvGraphicFramePr>
        <p:xfrm>
          <a:off x="1370012" y="2286000"/>
          <a:ext cx="9601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22860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Ishrat Jahan Ananya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1631636042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ishrat.jahan16@northsouth.edu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Suad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1632282642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sarah.suad@northsouth.edu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12" y="2209800"/>
            <a:ext cx="95250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audio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into one of the provided predefined classes that characterizes the environment in which it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recorded. This is a supervised classifying task.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612" y="106680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612" y="2144018"/>
            <a:ext cx="3505199" cy="3143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collected from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DCASE2020 Task2.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size was huge we reduced it to a specific task where it classifies machinery sounds.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divided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87981"/>
              </p:ext>
            </p:extLst>
          </p:nvPr>
        </p:nvGraphicFramePr>
        <p:xfrm>
          <a:off x="6399212" y="1685925"/>
          <a:ext cx="4267200" cy="3581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672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Categories</a:t>
                      </a:r>
                      <a:endParaRPr lang="en-US" sz="28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Fan</a:t>
                      </a:r>
                      <a:endParaRPr lang="en-US" sz="20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Pump</a:t>
                      </a:r>
                      <a:endParaRPr lang="en-US" sz="20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Slider</a:t>
                      </a:r>
                      <a:endParaRPr lang="en-US" sz="20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Toy car</a:t>
                      </a:r>
                      <a:endParaRPr lang="en-US" sz="2000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Valve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1412" y="2209800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provided in .wav files. First task was  ‘Data Exploration’ and ‘Data Pre-Processing’.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ensured the bit depth, number of channels and sample rates were same for 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found the MFCC for each audio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extracted the image of size 224x224 from these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 we fed it to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model</a:t>
            </a:r>
          </a:p>
        </p:txBody>
      </p:sp>
    </p:spTree>
    <p:extLst>
      <p:ext uri="{BB962C8B-B14F-4D97-AF65-F5344CB8AC3E}">
        <p14:creationId xmlns:p14="http://schemas.microsoft.com/office/powerpoint/2010/main" val="2243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061" y="1143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Phase 1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012" y="2743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Accuracy: </a:t>
            </a:r>
            <a:r>
              <a:rPr lang="en-US" b="1" dirty="0" smtClean="0"/>
              <a:t>82.6%</a:t>
            </a:r>
          </a:p>
          <a:p>
            <a:endParaRPr lang="en-US" dirty="0" smtClean="0"/>
          </a:p>
          <a:p>
            <a:r>
              <a:rPr lang="en-US" dirty="0" smtClean="0"/>
              <a:t>Test Accuracy: </a:t>
            </a:r>
            <a:r>
              <a:rPr lang="en-US" b="1" dirty="0" smtClean="0"/>
              <a:t>60.3%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84812" y="1828800"/>
            <a:ext cx="571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trained in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r>
              <a:rPr lang="en-US" dirty="0"/>
              <a:t>C</a:t>
            </a:r>
            <a:r>
              <a:rPr lang="en-US" dirty="0" smtClean="0"/>
              <a:t>olab and mainly used the Pytorch library and its provided pre-trained Resnet50 Model.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Criterion: </a:t>
            </a:r>
            <a:r>
              <a:rPr lang="en-US" dirty="0"/>
              <a:t>CrossEntropyLoss()</a:t>
            </a:r>
          </a:p>
          <a:p>
            <a:r>
              <a:rPr lang="en-US" dirty="0" smtClean="0"/>
              <a:t>Optimiser: Stochastic Gradient Descent</a:t>
            </a:r>
          </a:p>
          <a:p>
            <a:r>
              <a:rPr lang="en-US" dirty="0" smtClean="0"/>
              <a:t>Learning Rate: 0.0001</a:t>
            </a:r>
          </a:p>
          <a:p>
            <a:r>
              <a:rPr lang="en-US" dirty="0" smtClean="0"/>
              <a:t>Epochs: 10</a:t>
            </a:r>
          </a:p>
          <a:p>
            <a:r>
              <a:rPr lang="en-US" dirty="0" smtClean="0"/>
              <a:t>Data Augmentation: 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2061" y="11430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Phase 2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012" y="2743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Accuracy: </a:t>
            </a:r>
            <a:r>
              <a:rPr lang="en-US" b="1" dirty="0" smtClean="0"/>
              <a:t>94.7%</a:t>
            </a:r>
          </a:p>
          <a:p>
            <a:endParaRPr lang="en-US" dirty="0" smtClean="0"/>
          </a:p>
          <a:p>
            <a:r>
              <a:rPr lang="en-US" dirty="0" smtClean="0"/>
              <a:t>Test Accuracy: </a:t>
            </a:r>
            <a:r>
              <a:rPr lang="en-US" b="1" dirty="0" smtClean="0"/>
              <a:t>76.2%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08612" y="1143000"/>
            <a:ext cx="5715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Phase 2, we fine tuned our architecture just a little bit and got better result!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Criterion: </a:t>
            </a:r>
            <a:r>
              <a:rPr lang="en-US" dirty="0"/>
              <a:t>CrossEntropyLoss()</a:t>
            </a:r>
          </a:p>
          <a:p>
            <a:r>
              <a:rPr lang="en-US" dirty="0" smtClean="0"/>
              <a:t>Optimiser: Adam </a:t>
            </a:r>
          </a:p>
          <a:p>
            <a:r>
              <a:rPr lang="en-US" dirty="0" smtClean="0"/>
              <a:t>Learning Rate: 0.001</a:t>
            </a:r>
          </a:p>
          <a:p>
            <a:r>
              <a:rPr lang="en-US" dirty="0" smtClean="0"/>
              <a:t>Weight Decay: 0</a:t>
            </a:r>
          </a:p>
          <a:p>
            <a:r>
              <a:rPr lang="en-US" dirty="0" smtClean="0"/>
              <a:t>Epochs: 36</a:t>
            </a:r>
          </a:p>
          <a:p>
            <a:r>
              <a:rPr lang="en-US" dirty="0" smtClean="0"/>
              <a:t>Data Augmentation:    RandomResizedCrop()  		</a:t>
            </a:r>
            <a:r>
              <a:rPr lang="en-US" dirty="0"/>
              <a:t>	 </a:t>
            </a:r>
            <a:r>
              <a:rPr lang="en-US" dirty="0" smtClean="0"/>
              <a:t>       RandomHorizontalFlip</a:t>
            </a:r>
            <a:r>
              <a:rPr lang="en-US" dirty="0"/>
              <a:t>(),</a:t>
            </a:r>
          </a:p>
          <a:p>
            <a:endParaRPr lang="en-US" dirty="0" smtClean="0"/>
          </a:p>
          <a:p>
            <a:r>
              <a:rPr lang="en-US" dirty="0" smtClean="0"/>
              <a:t>Resnet50:        AdaptiveAvgPool2d(1) followed by 		        a Linear layer that included </a:t>
            </a:r>
          </a:p>
          <a:p>
            <a:r>
              <a:rPr lang="en-US" dirty="0"/>
              <a:t>	</a:t>
            </a:r>
            <a:r>
              <a:rPr lang="en-US" dirty="0" smtClean="0"/>
              <a:t>Batchnormalization+Dropout(p=0.25)+Relu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12" y="2209800"/>
            <a:ext cx="952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time and resource constraints we weren’t able to work with enough data. Previous research indicates that a larger dataset and better augmentation technique would significantly improve our results.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also explore other CNN models and regularization to ensure the model is fitting correctly.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enough time, we could also focus on developing a low complexity classification model to solve this task.</a:t>
            </a:r>
          </a:p>
        </p:txBody>
      </p:sp>
    </p:spTree>
    <p:extLst>
      <p:ext uri="{BB962C8B-B14F-4D97-AF65-F5344CB8AC3E}">
        <p14:creationId xmlns:p14="http://schemas.microsoft.com/office/powerpoint/2010/main" val="40767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4000" cy="28194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0001016.potx" id="{8AD53B0B-FC02-4342-9C97-FCB4E3E31C20}" vid="{17FAF719-7E74-4133-9EF7-340AA294087B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Watercolor presentation (widescreen)</Template>
  <TotalTime>315</TotalTime>
  <Words>340</Words>
  <Application>Microsoft Office PowerPoint</Application>
  <PresentationFormat>Custom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Palatino Linotype</vt:lpstr>
      <vt:lpstr>Times New Roman</vt:lpstr>
      <vt:lpstr>Watercolor_16x9</vt:lpstr>
      <vt:lpstr>Acoustic Scene Classification</vt:lpstr>
      <vt:lpstr>Group Details</vt:lpstr>
      <vt:lpstr>Task</vt:lpstr>
      <vt:lpstr>The dataset was collected from DCASE2020 Task2. Since the size was huge we reduced it to a specific task where it classifies machinery sounds. A total of 11850 instances divided into 5 categories.</vt:lpstr>
      <vt:lpstr>Plan</vt:lpstr>
      <vt:lpstr>PowerPoint Presentation</vt:lpstr>
      <vt:lpstr>PowerPoint Presentation</vt:lpstr>
      <vt:lpstr>Future Prospect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Scene Classification</dc:title>
  <dc:creator>User</dc:creator>
  <cp:lastModifiedBy>User</cp:lastModifiedBy>
  <cp:revision>19</cp:revision>
  <dcterms:created xsi:type="dcterms:W3CDTF">2020-08-04T05:15:41Z</dcterms:created>
  <dcterms:modified xsi:type="dcterms:W3CDTF">2020-09-24T13:59:00Z</dcterms:modified>
</cp:coreProperties>
</file>