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3" r:id="rId13"/>
    <p:sldId id="301" r:id="rId14"/>
    <p:sldId id="304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506" y="1371600"/>
            <a:ext cx="5646640" cy="1225296"/>
          </a:xfrm>
        </p:spPr>
        <p:txBody>
          <a:bodyPr/>
          <a:lstStyle/>
          <a:p>
            <a:r>
              <a:rPr lang="en-US" sz="3600" dirty="0"/>
              <a:t>Prototypical Networks for Few Shot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Ishrat Jahan Ananya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71A30-F052-4737-ADCA-65C2CE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A04C-937F-48F7-B7EB-CDD1D4BE47C9}"/>
              </a:ext>
            </a:extLst>
          </p:cNvPr>
          <p:cNvSpPr txBox="1"/>
          <p:nvPr/>
        </p:nvSpPr>
        <p:spPr>
          <a:xfrm>
            <a:off x="2079813" y="905436"/>
            <a:ext cx="827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 used pretrained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model in the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backbone of our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relatively larger architecture that is capable of richer feature extraction that allows for a more reliable embedding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much more computationally efficient in comparison to other networks such as Res-net, 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VGG. </a:t>
            </a:r>
            <a:br>
              <a:rPr lang="en-US" dirty="0"/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DD43-D610-4AF7-8020-AF06484E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61" y="3358582"/>
            <a:ext cx="4864239" cy="2773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308AC-43C9-418F-9D48-1DB6C9FB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24" y="3327777"/>
            <a:ext cx="443522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71A30-F052-4737-ADCA-65C2CE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A04C-937F-48F7-B7EB-CDD1D4BE47C9}"/>
              </a:ext>
            </a:extLst>
          </p:cNvPr>
          <p:cNvSpPr txBox="1"/>
          <p:nvPr/>
        </p:nvSpPr>
        <p:spPr>
          <a:xfrm>
            <a:off x="905436" y="2136338"/>
            <a:ext cx="6140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the model pretrained on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feature extractor is passed to a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ProtoNet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essentially calculates the prototypes for all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present in the support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Next we calculate the Manhattan distance between the prototypes and query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Manhattan distance is defined as the sum of the absolute differences of their Cartesian coordinates. 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D40CC-6E66-4C82-B7FB-74AAD88B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58" y="2510117"/>
            <a:ext cx="4828856" cy="11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0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953" y="313101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52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71A30-F052-4737-ADCA-65C2CE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A04C-937F-48F7-B7EB-CDD1D4BE47C9}"/>
              </a:ext>
            </a:extLst>
          </p:cNvPr>
          <p:cNvSpPr txBox="1"/>
          <p:nvPr/>
        </p:nvSpPr>
        <p:spPr>
          <a:xfrm>
            <a:off x="883024" y="1520512"/>
            <a:ext cx="6140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a 3 way 3 shot network was trained with 100 training episodes and 10epochs.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loss , Cross entropy loss was used which is the most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appropriateoption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it is a multi class classification and for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optimiser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optimiser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picked with a learning rate of 0.001.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using Adam over Stochastic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Decent as used in the original paper is because Adam is better at convergence and efficiency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experiment took mean of loss for all episodes in each epoch and yielded a performance accuracy of 73 percent. Figure 5 shows the loss drop of the model over epochs.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561FF-9063-4967-A1B5-3FFF54E3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16" y="1535703"/>
            <a:ext cx="5661111" cy="3273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ECA8D-53B7-4FD8-951A-B6DA194CC5B7}"/>
              </a:ext>
            </a:extLst>
          </p:cNvPr>
          <p:cNvSpPr txBox="1"/>
          <p:nvPr/>
        </p:nvSpPr>
        <p:spPr>
          <a:xfrm>
            <a:off x="1434353" y="731520"/>
            <a:ext cx="503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164436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71A30-F052-4737-ADCA-65C2CE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A04C-937F-48F7-B7EB-CDD1D4BE47C9}"/>
              </a:ext>
            </a:extLst>
          </p:cNvPr>
          <p:cNvSpPr txBox="1"/>
          <p:nvPr/>
        </p:nvSpPr>
        <p:spPr>
          <a:xfrm>
            <a:off x="1057836" y="2225985"/>
            <a:ext cx="6140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experiment took this same concept a step further and trained a 5 way 5 shot classification model over 1500 episodes and only a few epochs. We kept the loss and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optimiser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constant for valid comparison.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experiment implemented a 5 way 5 shot classification task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 episodes per epoch and gave a performance accuracy of 88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percent.Figure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shows the loss drop of the model over epochs.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714D6-2694-422A-AA7E-A2FA6864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78" y="2020645"/>
            <a:ext cx="4140762" cy="2672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8FF5EB-68F4-4F2F-AFBF-01187D4CF80A}"/>
              </a:ext>
            </a:extLst>
          </p:cNvPr>
          <p:cNvSpPr txBox="1"/>
          <p:nvPr/>
        </p:nvSpPr>
        <p:spPr>
          <a:xfrm>
            <a:off x="1434353" y="731520"/>
            <a:ext cx="503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42955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254" y="1143538"/>
            <a:ext cx="6766560" cy="76809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948" y="2335664"/>
            <a:ext cx="6595334" cy="2700528"/>
          </a:xfrm>
        </p:spPr>
        <p:txBody>
          <a:bodyPr/>
          <a:lstStyle/>
          <a:p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demonstrates that if the model could be trained for much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longer such as more than hundred epochs and more than two thousands episodes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done in the original paper the accuracy could be pushed further up. </a:t>
            </a:r>
          </a:p>
          <a:p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Yet, with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training the model showed promising results.</a:t>
            </a:r>
          </a:p>
          <a:p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a traditional training approach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 acquired it would have severely overfit on this problem due to the few number of support images. </a:t>
            </a:r>
          </a:p>
          <a:p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proves the usefulness of few shot learning and its potential.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44979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Foundational Concept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993" y="1230854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D99B5-D9FA-459E-8EC9-56BD4D4AE53D}"/>
              </a:ext>
            </a:extLst>
          </p:cNvPr>
          <p:cNvSpPr txBox="1"/>
          <p:nvPr/>
        </p:nvSpPr>
        <p:spPr>
          <a:xfrm>
            <a:off x="4177015" y="2909517"/>
            <a:ext cx="6768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Shot Learning is the next generation class of algorithms being researched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currently for object categorization tasks in Computer vision with unseen data and without pre-training.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Matching networks for one shot learning’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’Learning to compare: Relation network for few-shot learning’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Networks algorithm for few shot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77" y="280828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Foundational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What the paper discusses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08BEF-C164-43C7-844F-FFE03AC6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76C1E-F152-4EBF-8335-0CAC4BA6F2EE}"/>
              </a:ext>
            </a:extLst>
          </p:cNvPr>
          <p:cNvSpPr txBox="1"/>
          <p:nvPr/>
        </p:nvSpPr>
        <p:spPr>
          <a:xfrm>
            <a:off x="1192305" y="1538801"/>
            <a:ext cx="5029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must accommodate the new unseen classes with limited examples to train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key feature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introduction of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calculate distances of example images from these prototypes in order to classify the newly introduced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Prototypes are mean embedding representation for all samples in each class that is mapped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a Convolution Neural Network Architecture as a feature extractor.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can be calculated using Euclidean distance between the unknown image and the nearest class prototype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8A5FD-E567-4B36-9221-E556770D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44" y="1688282"/>
            <a:ext cx="3894577" cy="33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08BEF-C164-43C7-844F-FFE03AC6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76C1E-F152-4EBF-8335-0CAC4BA6F2EE}"/>
              </a:ext>
            </a:extLst>
          </p:cNvPr>
          <p:cNvSpPr txBox="1"/>
          <p:nvPr/>
        </p:nvSpPr>
        <p:spPr>
          <a:xfrm>
            <a:off x="6023744" y="1385570"/>
            <a:ext cx="4921624" cy="408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 sets of input images: the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set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labels and the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set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whose labels are to be predicted.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on the few samples present in the support set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use the query set for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pisodal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training aka Meta Learning affects the training process of the few shot learning problem. The idea is to train the model on a specified number of tasks called episodes. The model learns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5 classes, each with 3 example images in the support set , then we can refer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it as a 5-way 3 shot classification problem.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374E89-EDC0-4DEC-8D7F-3EBA15F6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06" y="153520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953" y="3274449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2864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71A30-F052-4737-ADCA-65C2CE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A04C-937F-48F7-B7EB-CDD1D4BE47C9}"/>
              </a:ext>
            </a:extLst>
          </p:cNvPr>
          <p:cNvSpPr txBox="1"/>
          <p:nvPr/>
        </p:nvSpPr>
        <p:spPr>
          <a:xfrm>
            <a:off x="1013013" y="1066800"/>
            <a:ext cx="5387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Omniglot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has 1623 handwritten characters collected from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 alphabets.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20 examples associated with each character, where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example is drawn by a different human subject.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load the dataset in a custom data loader,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EasyFSL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was used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arranged the dataset into torch data loader in such a way that, it became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retrieve the support images, support labels, query images and keep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of the episodes to be trained on, given the image path, number of shot,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query images to retrieve and number of way is pre-specified.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8410A-222E-44DF-A717-1242754D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27" y="1380565"/>
            <a:ext cx="5043338" cy="339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953" y="313101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936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{B80374DE-38E4-4188-BB65-29A2C3670FF1}tf78438558_win32</Template>
  <TotalTime>76</TotalTime>
  <Words>818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Sabon Next LT</vt:lpstr>
      <vt:lpstr>Times New Roman</vt:lpstr>
      <vt:lpstr>Office Theme</vt:lpstr>
      <vt:lpstr>Prototypical Networks for Few Shot Learning</vt:lpstr>
      <vt:lpstr>AGENDA</vt:lpstr>
      <vt:lpstr>Introduction</vt:lpstr>
      <vt:lpstr>Foundational Concepts</vt:lpstr>
      <vt:lpstr>PowerPoint Presentation</vt:lpstr>
      <vt:lpstr>PowerPoint Presentation</vt:lpstr>
      <vt:lpstr>Dataset</vt:lpstr>
      <vt:lpstr>PowerPoint Presentation</vt:lpstr>
      <vt:lpstr>Implementation</vt:lpstr>
      <vt:lpstr>PowerPoint Presentation</vt:lpstr>
      <vt:lpstr>PowerPoint Presentation</vt:lpstr>
      <vt:lpstr>Results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Prototypical Networks for Few Shot Learning</dc:title>
  <dc:subject/>
  <dc:creator>Ishrat Jahan</dc:creator>
  <cp:lastModifiedBy>Ishrat Jahan</cp:lastModifiedBy>
  <cp:revision>14</cp:revision>
  <dcterms:created xsi:type="dcterms:W3CDTF">2022-11-17T04:40:05Z</dcterms:created>
  <dcterms:modified xsi:type="dcterms:W3CDTF">2022-11-17T05:56:10Z</dcterms:modified>
</cp:coreProperties>
</file>