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0640-B2DC-4E8D-B4C6-C798BB6E7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5778C-09A8-406B-B38C-9CB23A943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8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2019-06-30T13:46:28Z</dcterms:created>
  <dcterms:modified xsi:type="dcterms:W3CDTF">2019-06-30T13:47:01Z</dcterms:modified>
</cp:coreProperties>
</file>