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9"/>
  </p:notes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312" r:id="rId14"/>
    <p:sldId id="296" r:id="rId15"/>
    <p:sldId id="298" r:id="rId16"/>
    <p:sldId id="301" r:id="rId17"/>
    <p:sldId id="302" r:id="rId18"/>
    <p:sldId id="305" r:id="rId19"/>
    <p:sldId id="303" r:id="rId20"/>
    <p:sldId id="304" r:id="rId21"/>
    <p:sldId id="306" r:id="rId22"/>
    <p:sldId id="307" r:id="rId23"/>
    <p:sldId id="308" r:id="rId24"/>
    <p:sldId id="309" r:id="rId25"/>
    <p:sldId id="310" r:id="rId26"/>
    <p:sldId id="311" r:id="rId27"/>
    <p:sldId id="29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AD3CB1-8E26-4D64-A9A1-DEB955F8279E}">
  <a:tblStyle styleId="{0EAD3CB1-8E26-4D64-A9A1-DEB955F8279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5E6E7"/>
          </a:solidFill>
        </a:fill>
      </a:tcStyle>
    </a:wholeTbl>
    <a:band1H>
      <a:tcTxStyle/>
      <a:tcStyle>
        <a:tcBdr/>
        <a:fill>
          <a:solidFill>
            <a:srgbClr val="EBCACC"/>
          </a:solidFill>
        </a:fill>
      </a:tcStyle>
    </a:band1H>
    <a:band2H>
      <a:tcTxStyle/>
      <a:tcStyle>
        <a:tcBdr/>
      </a:tcStyle>
    </a:band2H>
    <a:band1V>
      <a:tcTxStyle/>
      <a:tcStyle>
        <a:tcBdr/>
        <a:fill>
          <a:solidFill>
            <a:srgbClr val="EBC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 styleId="{A60D3060-B63C-4257-8909-53A89C17F31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4"/>
  </p:normalViewPr>
  <p:slideViewPr>
    <p:cSldViewPr snapToGrid="0" snapToObjects="1">
      <p:cViewPr varScale="1">
        <p:scale>
          <a:sx n="143" d="100"/>
          <a:sy n="143" d="100"/>
        </p:scale>
        <p:origin x="224"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306288" y="179766"/>
            <a:ext cx="2971800"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75465" marR="0" lvl="1" indent="-5565" algn="l" rtl="0">
              <a:spcBef>
                <a:spcPts val="0"/>
              </a:spcBef>
              <a:buNone/>
              <a:defRPr sz="1900" b="0" i="0" u="none" strike="noStrike" cap="none">
                <a:solidFill>
                  <a:schemeClr val="dk1"/>
                </a:solidFill>
                <a:latin typeface="Calibri"/>
                <a:ea typeface="Calibri"/>
                <a:cs typeface="Calibri"/>
                <a:sym typeface="Calibri"/>
              </a:defRPr>
            </a:lvl2pPr>
            <a:lvl3pPr marL="950932" marR="0" lvl="2" indent="-11131" algn="l" rtl="0">
              <a:spcBef>
                <a:spcPts val="0"/>
              </a:spcBef>
              <a:buNone/>
              <a:defRPr sz="1900" b="0" i="0" u="none" strike="noStrike" cap="none">
                <a:solidFill>
                  <a:schemeClr val="dk1"/>
                </a:solidFill>
                <a:latin typeface="Calibri"/>
                <a:ea typeface="Calibri"/>
                <a:cs typeface="Calibri"/>
                <a:sym typeface="Calibri"/>
              </a:defRPr>
            </a:lvl3pPr>
            <a:lvl4pPr marL="1426397" marR="0" lvl="3" indent="-3997" algn="l" rtl="0">
              <a:spcBef>
                <a:spcPts val="0"/>
              </a:spcBef>
              <a:buNone/>
              <a:defRPr sz="1900" b="0" i="0" u="none" strike="noStrike" cap="none">
                <a:solidFill>
                  <a:schemeClr val="dk1"/>
                </a:solidFill>
                <a:latin typeface="Calibri"/>
                <a:ea typeface="Calibri"/>
                <a:cs typeface="Calibri"/>
                <a:sym typeface="Calibri"/>
              </a:defRPr>
            </a:lvl4pPr>
            <a:lvl5pPr marL="1901863" marR="0" lvl="4" indent="-9562" algn="l" rtl="0">
              <a:spcBef>
                <a:spcPts val="0"/>
              </a:spcBef>
              <a:buNone/>
              <a:defRPr sz="1900" b="0" i="0" u="none" strike="noStrike" cap="none">
                <a:solidFill>
                  <a:schemeClr val="dk1"/>
                </a:solidFill>
                <a:latin typeface="Calibri"/>
                <a:ea typeface="Calibri"/>
                <a:cs typeface="Calibri"/>
                <a:sym typeface="Calibri"/>
              </a:defRPr>
            </a:lvl5pPr>
            <a:lvl6pPr marL="2377329" marR="0" lvl="5" indent="-2428" algn="l" rtl="0">
              <a:spcBef>
                <a:spcPts val="0"/>
              </a:spcBef>
              <a:buNone/>
              <a:defRPr sz="1900" b="0" i="0" u="none" strike="noStrike" cap="none">
                <a:solidFill>
                  <a:schemeClr val="dk1"/>
                </a:solidFill>
                <a:latin typeface="Calibri"/>
                <a:ea typeface="Calibri"/>
                <a:cs typeface="Calibri"/>
                <a:sym typeface="Calibri"/>
              </a:defRPr>
            </a:lvl6pPr>
            <a:lvl7pPr marL="2852794" marR="0" lvl="6" indent="-7994" algn="l" rtl="0">
              <a:spcBef>
                <a:spcPts val="0"/>
              </a:spcBef>
              <a:buNone/>
              <a:defRPr sz="1900" b="0" i="0" u="none" strike="noStrike" cap="none">
                <a:solidFill>
                  <a:schemeClr val="dk1"/>
                </a:solidFill>
                <a:latin typeface="Calibri"/>
                <a:ea typeface="Calibri"/>
                <a:cs typeface="Calibri"/>
                <a:sym typeface="Calibri"/>
              </a:defRPr>
            </a:lvl7pPr>
            <a:lvl8pPr marL="3328260" marR="0" lvl="7" indent="-860" algn="l" rtl="0">
              <a:spcBef>
                <a:spcPts val="0"/>
              </a:spcBef>
              <a:buNone/>
              <a:defRPr sz="1900" b="0" i="0" u="none" strike="noStrike" cap="none">
                <a:solidFill>
                  <a:schemeClr val="dk1"/>
                </a:solidFill>
                <a:latin typeface="Calibri"/>
                <a:ea typeface="Calibri"/>
                <a:cs typeface="Calibri"/>
                <a:sym typeface="Calibri"/>
              </a:defRPr>
            </a:lvl8pPr>
            <a:lvl9pPr marL="3803726" marR="0" lvl="8" indent="-6425" algn="l" rtl="0">
              <a:spcBef>
                <a:spcPts val="0"/>
              </a:spcBef>
              <a:buNone/>
              <a:defRPr sz="1900" b="0" i="0" u="none" strike="noStrike" cap="none">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75465" marR="0" lvl="1" indent="-5565" algn="l" rtl="0">
              <a:spcBef>
                <a:spcPts val="0"/>
              </a:spcBef>
              <a:buChar char="○"/>
              <a:defRPr sz="1200" b="0" i="0" u="none" strike="noStrike" cap="none">
                <a:solidFill>
                  <a:schemeClr val="dk1"/>
                </a:solidFill>
                <a:latin typeface="Calibri"/>
                <a:ea typeface="Calibri"/>
                <a:cs typeface="Calibri"/>
                <a:sym typeface="Calibri"/>
              </a:defRPr>
            </a:lvl2pPr>
            <a:lvl3pPr marL="950932" marR="0" lvl="2" indent="-11131" algn="l" rtl="0">
              <a:spcBef>
                <a:spcPts val="0"/>
              </a:spcBef>
              <a:buChar char="■"/>
              <a:defRPr sz="1200" b="0" i="0" u="none" strike="noStrike" cap="none">
                <a:solidFill>
                  <a:schemeClr val="dk1"/>
                </a:solidFill>
                <a:latin typeface="Calibri"/>
                <a:ea typeface="Calibri"/>
                <a:cs typeface="Calibri"/>
                <a:sym typeface="Calibri"/>
              </a:defRPr>
            </a:lvl3pPr>
            <a:lvl4pPr marL="1426397" marR="0" lvl="3" indent="-3997" algn="l" rtl="0">
              <a:spcBef>
                <a:spcPts val="0"/>
              </a:spcBef>
              <a:buChar char="●"/>
              <a:defRPr sz="1200" b="0" i="0" u="none" strike="noStrike" cap="none">
                <a:solidFill>
                  <a:schemeClr val="dk1"/>
                </a:solidFill>
                <a:latin typeface="Calibri"/>
                <a:ea typeface="Calibri"/>
                <a:cs typeface="Calibri"/>
                <a:sym typeface="Calibri"/>
              </a:defRPr>
            </a:lvl4pPr>
            <a:lvl5pPr marL="1901863" marR="0" lvl="4" indent="-9562" algn="l" rtl="0">
              <a:spcBef>
                <a:spcPts val="0"/>
              </a:spcBef>
              <a:buChar char="○"/>
              <a:defRPr sz="1200" b="0" i="0" u="none" strike="noStrike" cap="none">
                <a:solidFill>
                  <a:schemeClr val="dk1"/>
                </a:solidFill>
                <a:latin typeface="Calibri"/>
                <a:ea typeface="Calibri"/>
                <a:cs typeface="Calibri"/>
                <a:sym typeface="Calibri"/>
              </a:defRPr>
            </a:lvl5pPr>
            <a:lvl6pPr marL="2377329" marR="0" lvl="5" indent="-2428" algn="l" rtl="0">
              <a:spcBef>
                <a:spcPts val="0"/>
              </a:spcBef>
              <a:buChar char="■"/>
              <a:defRPr sz="1200" b="0" i="0" u="none" strike="noStrike" cap="none">
                <a:solidFill>
                  <a:schemeClr val="dk1"/>
                </a:solidFill>
                <a:latin typeface="Calibri"/>
                <a:ea typeface="Calibri"/>
                <a:cs typeface="Calibri"/>
                <a:sym typeface="Calibri"/>
              </a:defRPr>
            </a:lvl6pPr>
            <a:lvl7pPr marL="2852794" marR="0" lvl="6" indent="-7994" algn="l" rtl="0">
              <a:spcBef>
                <a:spcPts val="0"/>
              </a:spcBef>
              <a:buChar char="●"/>
              <a:defRPr sz="1200" b="0" i="0" u="none" strike="noStrike" cap="none">
                <a:solidFill>
                  <a:schemeClr val="dk1"/>
                </a:solidFill>
                <a:latin typeface="Calibri"/>
                <a:ea typeface="Calibri"/>
                <a:cs typeface="Calibri"/>
                <a:sym typeface="Calibri"/>
              </a:defRPr>
            </a:lvl7pPr>
            <a:lvl8pPr marL="3328260" marR="0" lvl="7" indent="-860" algn="l" rtl="0">
              <a:spcBef>
                <a:spcPts val="0"/>
              </a:spcBef>
              <a:buChar char="○"/>
              <a:defRPr sz="1200" b="0" i="0" u="none" strike="noStrike" cap="none">
                <a:solidFill>
                  <a:schemeClr val="dk1"/>
                </a:solidFill>
                <a:latin typeface="Calibri"/>
                <a:ea typeface="Calibri"/>
                <a:cs typeface="Calibri"/>
                <a:sym typeface="Calibri"/>
              </a:defRPr>
            </a:lvl8pPr>
            <a:lvl9pPr marL="3803726" marR="0" lvl="8" indent="-6425"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6" name="Shape 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pic>
        <p:nvPicPr>
          <p:cNvPr id="7" name="Shape 7" descr="Mapr_200-16-46_R.png"/>
          <p:cNvPicPr preferRelativeResize="0"/>
          <p:nvPr/>
        </p:nvPicPr>
        <p:blipFill rotWithShape="1">
          <a:blip r:embed="rId2">
            <a:alphaModFix/>
          </a:blip>
          <a:srcRect/>
          <a:stretch/>
        </p:blipFill>
        <p:spPr>
          <a:xfrm>
            <a:off x="5606545" y="243967"/>
            <a:ext cx="870455" cy="323737"/>
          </a:xfrm>
          <a:prstGeom prst="rect">
            <a:avLst/>
          </a:prstGeom>
          <a:noFill/>
          <a:ln>
            <a:noFill/>
          </a:ln>
        </p:spPr>
      </p:pic>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842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84" name="Shape 5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96" name="Shape 59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84" name="Shape 5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668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96" name="Shape 59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2721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96" name="Shape 59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651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84" name="Shape 5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395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96" name="Shape 59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8930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96" name="Shape 59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256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96" name="Shape 59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0984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84" name="Shape 5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5671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96" name="Shape 59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7998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96" name="Shape 59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9317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96" name="Shape 59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5678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Shape 6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2" name="Shape 602"/>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03" name="Shape 603"/>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_5">
    <p:spTree>
      <p:nvGrpSpPr>
        <p:cNvPr id="1" name="Shape 27"/>
        <p:cNvGrpSpPr/>
        <p:nvPr/>
      </p:nvGrpSpPr>
      <p:grpSpPr>
        <a:xfrm>
          <a:off x="0" y="0"/>
          <a:ext cx="0" cy="0"/>
          <a:chOff x="0" y="0"/>
          <a:chExt cx="0" cy="0"/>
        </a:xfrm>
      </p:grpSpPr>
      <p:pic>
        <p:nvPicPr>
          <p:cNvPr id="28" name="Shape 28" descr="pexels-photo-24495_filter2.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 name="Shape 29"/>
          <p:cNvSpPr txBox="1">
            <a:spLocks noGrp="1"/>
          </p:cNvSpPr>
          <p:nvPr>
            <p:ph type="title"/>
          </p:nvPr>
        </p:nvSpPr>
        <p:spPr>
          <a:xfrm>
            <a:off x="502248" y="1438812"/>
            <a:ext cx="5930991" cy="2221700"/>
          </a:xfrm>
          <a:prstGeom prst="rect">
            <a:avLst/>
          </a:prstGeom>
          <a:noFill/>
          <a:ln>
            <a:noFill/>
          </a:ln>
        </p:spPr>
        <p:txBody>
          <a:bodyPr wrap="square" lIns="91425" tIns="91425" rIns="91425" bIns="91425" anchor="t" anchorCtr="0"/>
          <a:lstStyle>
            <a:lvl1pPr marL="0" marR="0" lvl="0" indent="0" algn="l" rtl="0">
              <a:spcBef>
                <a:spcPts val="0"/>
              </a:spcBef>
              <a:buClr>
                <a:srgbClr val="FFFFFF"/>
              </a:buClr>
              <a:buFont typeface="Arial"/>
              <a:buNone/>
              <a:defRPr sz="2800" b="1" i="0" u="none" strike="noStrike" cap="none">
                <a:solidFill>
                  <a:srgbClr val="FFFFF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30" name="Shape 30"/>
          <p:cNvCxnSpPr/>
          <p:nvPr/>
        </p:nvCxnSpPr>
        <p:spPr>
          <a:xfrm>
            <a:off x="0" y="3802620"/>
            <a:ext cx="6725302" cy="0"/>
          </a:xfrm>
          <a:prstGeom prst="straightConnector1">
            <a:avLst/>
          </a:prstGeom>
          <a:noFill/>
          <a:ln w="25400" cap="flat" cmpd="sng">
            <a:solidFill>
              <a:srgbClr val="FFFFFF"/>
            </a:solidFill>
            <a:prstDash val="solid"/>
            <a:round/>
            <a:headEnd type="none" w="med" len="med"/>
            <a:tailEnd type="none" w="med" len="med"/>
          </a:ln>
        </p:spPr>
      </p:cxnSp>
      <p:sp>
        <p:nvSpPr>
          <p:cNvPr id="31" name="Shape 31"/>
          <p:cNvSpPr txBox="1">
            <a:spLocks noGrp="1"/>
          </p:cNvSpPr>
          <p:nvPr>
            <p:ph type="body" idx="1"/>
          </p:nvPr>
        </p:nvSpPr>
        <p:spPr>
          <a:xfrm>
            <a:off x="502246" y="3993426"/>
            <a:ext cx="5930992" cy="986173"/>
          </a:xfrm>
          <a:prstGeom prst="rect">
            <a:avLst/>
          </a:prstGeom>
          <a:noFill/>
          <a:ln>
            <a:noFill/>
          </a:ln>
        </p:spPr>
        <p:txBody>
          <a:bodyPr wrap="square" lIns="91425" tIns="91425" rIns="91425" bIns="91425" anchor="t" anchorCtr="0"/>
          <a:lstStyle>
            <a:lvl1pPr marL="0" marR="0" lvl="0" indent="0" algn="l" rtl="0">
              <a:spcBef>
                <a:spcPts val="380"/>
              </a:spcBef>
              <a:buClr>
                <a:srgbClr val="FFFFFF"/>
              </a:buClr>
              <a:buFont typeface="Arial"/>
              <a:buNone/>
              <a:defRPr sz="1900" b="1" i="0" u="none" strike="noStrike" cap="none">
                <a:solidFill>
                  <a:srgbClr val="FFFFFF"/>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pic>
        <p:nvPicPr>
          <p:cNvPr id="32" name="Shape 32" descr="Mapr_200-16-46_R-01.png"/>
          <p:cNvPicPr preferRelativeResize="0"/>
          <p:nvPr/>
        </p:nvPicPr>
        <p:blipFill rotWithShape="1">
          <a:blip r:embed="rId3">
            <a:alphaModFix/>
          </a:blip>
          <a:srcRect/>
          <a:stretch/>
        </p:blipFill>
        <p:spPr>
          <a:xfrm>
            <a:off x="6729290" y="1339924"/>
            <a:ext cx="2414710" cy="897836"/>
          </a:xfrm>
          <a:prstGeom prst="rect">
            <a:avLst/>
          </a:prstGeom>
          <a:noFill/>
          <a:ln>
            <a:noFill/>
          </a:ln>
        </p:spPr>
      </p:pic>
      <p:cxnSp>
        <p:nvCxnSpPr>
          <p:cNvPr id="33" name="Shape 33"/>
          <p:cNvCxnSpPr/>
          <p:nvPr/>
        </p:nvCxnSpPr>
        <p:spPr>
          <a:xfrm>
            <a:off x="6729290" y="1332052"/>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34" name="Shape 34"/>
          <p:cNvCxnSpPr/>
          <p:nvPr/>
        </p:nvCxnSpPr>
        <p:spPr>
          <a:xfrm>
            <a:off x="6725302" y="2242048"/>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35" name="Shape 35"/>
          <p:cNvCxnSpPr/>
          <p:nvPr/>
        </p:nvCxnSpPr>
        <p:spPr>
          <a:xfrm>
            <a:off x="6725302" y="1"/>
            <a:ext cx="0" cy="5189757"/>
          </a:xfrm>
          <a:prstGeom prst="straightConnector1">
            <a:avLst/>
          </a:prstGeom>
          <a:noFill/>
          <a:ln w="25400" cap="flat" cmpd="sng">
            <a:solidFill>
              <a:srgbClr val="FFFFF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rtner_Cover1">
    <p:spTree>
      <p:nvGrpSpPr>
        <p:cNvPr id="1" name="Shape 107"/>
        <p:cNvGrpSpPr/>
        <p:nvPr/>
      </p:nvGrpSpPr>
      <p:grpSpPr>
        <a:xfrm>
          <a:off x="0" y="0"/>
          <a:ext cx="0" cy="0"/>
          <a:chOff x="0" y="0"/>
          <a:chExt cx="0" cy="0"/>
        </a:xfrm>
      </p:grpSpPr>
      <p:pic>
        <p:nvPicPr>
          <p:cNvPr id="108" name="Shape 108" descr="architecture-1850732.jpg"/>
          <p:cNvPicPr preferRelativeResize="0"/>
          <p:nvPr/>
        </p:nvPicPr>
        <p:blipFill rotWithShape="1">
          <a:blip r:embed="rId2">
            <a:alphaModFix/>
          </a:blip>
          <a:srcRect/>
          <a:stretch/>
        </p:blipFill>
        <p:spPr>
          <a:xfrm>
            <a:off x="0" y="-1"/>
            <a:ext cx="9144000" cy="5189758"/>
          </a:xfrm>
          <a:prstGeom prst="rect">
            <a:avLst/>
          </a:prstGeom>
          <a:noFill/>
          <a:ln>
            <a:noFill/>
          </a:ln>
        </p:spPr>
      </p:pic>
      <p:sp>
        <p:nvSpPr>
          <p:cNvPr id="109" name="Shape 109"/>
          <p:cNvSpPr txBox="1">
            <a:spLocks noGrp="1"/>
          </p:cNvSpPr>
          <p:nvPr>
            <p:ph type="title"/>
          </p:nvPr>
        </p:nvSpPr>
        <p:spPr>
          <a:xfrm>
            <a:off x="502248" y="1605644"/>
            <a:ext cx="5722297" cy="2027653"/>
          </a:xfrm>
          <a:prstGeom prst="rect">
            <a:avLst/>
          </a:prstGeom>
          <a:noFill/>
          <a:ln>
            <a:noFill/>
          </a:ln>
        </p:spPr>
        <p:txBody>
          <a:bodyPr wrap="square" lIns="91425" tIns="91425" rIns="91425" bIns="91425" anchor="t" anchorCtr="0"/>
          <a:lstStyle>
            <a:lvl1pPr marL="0" marR="0" lvl="0" indent="0" algn="l" rtl="0">
              <a:spcBef>
                <a:spcPts val="0"/>
              </a:spcBef>
              <a:buClr>
                <a:srgbClr val="FFFFFF"/>
              </a:buClr>
              <a:buFont typeface="Arial"/>
              <a:buNone/>
              <a:defRPr sz="2800" b="1" i="0" u="none" strike="noStrike" cap="none">
                <a:solidFill>
                  <a:srgbClr val="FFFFF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110" name="Shape 110"/>
          <p:cNvCxnSpPr/>
          <p:nvPr/>
        </p:nvCxnSpPr>
        <p:spPr>
          <a:xfrm>
            <a:off x="6456676" y="0"/>
            <a:ext cx="0" cy="5143500"/>
          </a:xfrm>
          <a:prstGeom prst="straightConnector1">
            <a:avLst/>
          </a:prstGeom>
          <a:noFill/>
          <a:ln w="25400" cap="flat" cmpd="sng">
            <a:solidFill>
              <a:srgbClr val="FFFFFF"/>
            </a:solidFill>
            <a:prstDash val="solid"/>
            <a:round/>
            <a:headEnd type="none" w="med" len="med"/>
            <a:tailEnd type="none" w="med" len="med"/>
          </a:ln>
        </p:spPr>
      </p:cxnSp>
      <p:cxnSp>
        <p:nvCxnSpPr>
          <p:cNvPr id="111" name="Shape 111"/>
          <p:cNvCxnSpPr/>
          <p:nvPr/>
        </p:nvCxnSpPr>
        <p:spPr>
          <a:xfrm>
            <a:off x="0" y="3802620"/>
            <a:ext cx="6456676" cy="0"/>
          </a:xfrm>
          <a:prstGeom prst="straightConnector1">
            <a:avLst/>
          </a:prstGeom>
          <a:noFill/>
          <a:ln w="25400" cap="flat" cmpd="sng">
            <a:solidFill>
              <a:srgbClr val="FFFFFF"/>
            </a:solidFill>
            <a:prstDash val="solid"/>
            <a:round/>
            <a:headEnd type="none" w="med" len="med"/>
            <a:tailEnd type="none" w="med" len="med"/>
          </a:ln>
        </p:spPr>
      </p:cxnSp>
      <p:sp>
        <p:nvSpPr>
          <p:cNvPr id="112" name="Shape 112"/>
          <p:cNvSpPr/>
          <p:nvPr/>
        </p:nvSpPr>
        <p:spPr>
          <a:xfrm>
            <a:off x="6456676" y="1300564"/>
            <a:ext cx="2692414" cy="1786850"/>
          </a:xfrm>
          <a:prstGeom prst="rect">
            <a:avLst/>
          </a:prstGeom>
          <a:solidFill>
            <a:schemeClr val="lt1"/>
          </a:solidFill>
          <a:ln>
            <a:noFill/>
          </a:ln>
        </p:spPr>
        <p:txBody>
          <a:bodyPr wrap="square" lIns="71325" tIns="35650" rIns="71325" bIns="3565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
        <p:nvSpPr>
          <p:cNvPr id="113" name="Shape 113"/>
          <p:cNvSpPr txBox="1"/>
          <p:nvPr/>
        </p:nvSpPr>
        <p:spPr>
          <a:xfrm>
            <a:off x="8542912" y="1736834"/>
            <a:ext cx="279924" cy="364416"/>
          </a:xfrm>
          <a:prstGeom prst="rect">
            <a:avLst/>
          </a:prstGeom>
          <a:noFill/>
          <a:ln>
            <a:noFill/>
          </a:ln>
        </p:spPr>
        <p:txBody>
          <a:bodyPr wrap="square" lIns="71325" tIns="35650" rIns="71325" bIns="35650" anchor="t" anchorCtr="0">
            <a:noAutofit/>
          </a:bodyPr>
          <a:lstStyle/>
          <a:p>
            <a:pPr marL="0" marR="0" lvl="0" indent="0" algn="l" rtl="0">
              <a:spcBef>
                <a:spcPts val="0"/>
              </a:spcBef>
              <a:buSzPct val="25000"/>
              <a:buNone/>
            </a:pPr>
            <a:r>
              <a:rPr lang="en-US" sz="1900">
                <a:solidFill>
                  <a:schemeClr val="dk2"/>
                </a:solidFill>
                <a:latin typeface="Arial"/>
                <a:ea typeface="Arial"/>
                <a:cs typeface="Arial"/>
                <a:sym typeface="Arial"/>
              </a:rPr>
              <a:t>+</a:t>
            </a:r>
          </a:p>
        </p:txBody>
      </p:sp>
      <p:pic>
        <p:nvPicPr>
          <p:cNvPr id="114" name="Shape 114" descr="Mapr_200-16-46_R.png"/>
          <p:cNvPicPr preferRelativeResize="0"/>
          <p:nvPr/>
        </p:nvPicPr>
        <p:blipFill rotWithShape="1">
          <a:blip r:embed="rId3">
            <a:alphaModFix/>
          </a:blip>
          <a:srcRect/>
          <a:stretch/>
        </p:blipFill>
        <p:spPr>
          <a:xfrm>
            <a:off x="6842622" y="1736834"/>
            <a:ext cx="1660100" cy="361745"/>
          </a:xfrm>
          <a:prstGeom prst="rect">
            <a:avLst/>
          </a:prstGeom>
          <a:noFill/>
          <a:ln>
            <a:noFill/>
          </a:ln>
        </p:spPr>
      </p:pic>
      <p:sp>
        <p:nvSpPr>
          <p:cNvPr id="115" name="Shape 115"/>
          <p:cNvSpPr txBox="1">
            <a:spLocks noGrp="1"/>
          </p:cNvSpPr>
          <p:nvPr>
            <p:ph type="body" idx="1"/>
          </p:nvPr>
        </p:nvSpPr>
        <p:spPr>
          <a:xfrm>
            <a:off x="502246" y="3993426"/>
            <a:ext cx="5930992" cy="986173"/>
          </a:xfrm>
          <a:prstGeom prst="rect">
            <a:avLst/>
          </a:prstGeom>
          <a:noFill/>
          <a:ln>
            <a:noFill/>
          </a:ln>
        </p:spPr>
        <p:txBody>
          <a:bodyPr wrap="square" lIns="91425" tIns="91425" rIns="91425" bIns="91425" anchor="t" anchorCtr="0"/>
          <a:lstStyle>
            <a:lvl1pPr marL="0" marR="0" lvl="0" indent="0" algn="l" rtl="0">
              <a:spcBef>
                <a:spcPts val="380"/>
              </a:spcBef>
              <a:buClr>
                <a:srgbClr val="FFFFFF"/>
              </a:buClr>
              <a:buFont typeface="Arial"/>
              <a:buNone/>
              <a:defRPr sz="1900" b="1" i="0" u="none" strike="noStrike" cap="none">
                <a:solidFill>
                  <a:srgbClr val="FFFFFF"/>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artner_Cover2">
    <p:spTree>
      <p:nvGrpSpPr>
        <p:cNvPr id="1" name="Shape 116"/>
        <p:cNvGrpSpPr/>
        <p:nvPr/>
      </p:nvGrpSpPr>
      <p:grpSpPr>
        <a:xfrm>
          <a:off x="0" y="0"/>
          <a:ext cx="0" cy="0"/>
          <a:chOff x="0" y="0"/>
          <a:chExt cx="0" cy="0"/>
        </a:xfrm>
      </p:grpSpPr>
      <p:pic>
        <p:nvPicPr>
          <p:cNvPr id="117" name="Shape 117" descr="building-1132207_filter.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8" name="Shape 118"/>
          <p:cNvSpPr/>
          <p:nvPr/>
        </p:nvSpPr>
        <p:spPr>
          <a:xfrm>
            <a:off x="1" y="-1"/>
            <a:ext cx="9143999" cy="5143501"/>
          </a:xfrm>
          <a:prstGeom prst="rect">
            <a:avLst/>
          </a:prstGeom>
          <a:solidFill>
            <a:srgbClr val="000000">
              <a:alpha val="60000"/>
            </a:srgbClr>
          </a:solidFill>
          <a:ln>
            <a:noFill/>
          </a:ln>
        </p:spPr>
        <p:txBody>
          <a:bodyPr wrap="square" lIns="71325" tIns="35650" rIns="71325" bIns="3565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
        <p:nvSpPr>
          <p:cNvPr id="119" name="Shape 119"/>
          <p:cNvSpPr/>
          <p:nvPr/>
        </p:nvSpPr>
        <p:spPr>
          <a:xfrm>
            <a:off x="6456676" y="1300564"/>
            <a:ext cx="2692414" cy="1786850"/>
          </a:xfrm>
          <a:prstGeom prst="rect">
            <a:avLst/>
          </a:prstGeom>
          <a:solidFill>
            <a:schemeClr val="lt1"/>
          </a:solidFill>
          <a:ln>
            <a:noFill/>
          </a:ln>
        </p:spPr>
        <p:txBody>
          <a:bodyPr wrap="square" lIns="71325" tIns="35650" rIns="71325" bIns="3565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
        <p:nvSpPr>
          <p:cNvPr id="120" name="Shape 120"/>
          <p:cNvSpPr txBox="1"/>
          <p:nvPr/>
        </p:nvSpPr>
        <p:spPr>
          <a:xfrm>
            <a:off x="8542912" y="1736834"/>
            <a:ext cx="279924" cy="364416"/>
          </a:xfrm>
          <a:prstGeom prst="rect">
            <a:avLst/>
          </a:prstGeom>
          <a:noFill/>
          <a:ln>
            <a:noFill/>
          </a:ln>
        </p:spPr>
        <p:txBody>
          <a:bodyPr wrap="square" lIns="71325" tIns="35650" rIns="71325" bIns="35650" anchor="t" anchorCtr="0">
            <a:noAutofit/>
          </a:bodyPr>
          <a:lstStyle/>
          <a:p>
            <a:pPr marL="0" marR="0" lvl="0" indent="0" algn="l" rtl="0">
              <a:spcBef>
                <a:spcPts val="0"/>
              </a:spcBef>
              <a:buSzPct val="25000"/>
              <a:buNone/>
            </a:pPr>
            <a:r>
              <a:rPr lang="en-US" sz="1900">
                <a:solidFill>
                  <a:schemeClr val="dk2"/>
                </a:solidFill>
                <a:latin typeface="Arial"/>
                <a:ea typeface="Arial"/>
                <a:cs typeface="Arial"/>
                <a:sym typeface="Arial"/>
              </a:rPr>
              <a:t>+</a:t>
            </a:r>
          </a:p>
        </p:txBody>
      </p:sp>
      <p:cxnSp>
        <p:nvCxnSpPr>
          <p:cNvPr id="121" name="Shape 121"/>
          <p:cNvCxnSpPr/>
          <p:nvPr/>
        </p:nvCxnSpPr>
        <p:spPr>
          <a:xfrm>
            <a:off x="6456676" y="0"/>
            <a:ext cx="0" cy="5143500"/>
          </a:xfrm>
          <a:prstGeom prst="straightConnector1">
            <a:avLst/>
          </a:prstGeom>
          <a:noFill/>
          <a:ln w="25400" cap="flat" cmpd="sng">
            <a:solidFill>
              <a:srgbClr val="FFFFFF"/>
            </a:solidFill>
            <a:prstDash val="solid"/>
            <a:round/>
            <a:headEnd type="none" w="med" len="med"/>
            <a:tailEnd type="none" w="med" len="med"/>
          </a:ln>
        </p:spPr>
      </p:cxnSp>
      <p:sp>
        <p:nvSpPr>
          <p:cNvPr id="122" name="Shape 122"/>
          <p:cNvSpPr txBox="1">
            <a:spLocks noGrp="1"/>
          </p:cNvSpPr>
          <p:nvPr>
            <p:ph type="body" idx="1"/>
          </p:nvPr>
        </p:nvSpPr>
        <p:spPr>
          <a:xfrm>
            <a:off x="502246" y="4060206"/>
            <a:ext cx="5683728" cy="831056"/>
          </a:xfrm>
          <a:prstGeom prst="rect">
            <a:avLst/>
          </a:prstGeom>
          <a:noFill/>
          <a:ln>
            <a:noFill/>
          </a:ln>
        </p:spPr>
        <p:txBody>
          <a:bodyPr wrap="square" lIns="91425" tIns="91425" rIns="91425" bIns="91425" anchor="t" anchorCtr="0"/>
          <a:lstStyle>
            <a:lvl1pPr marL="0" marR="0" lvl="0" indent="0" algn="l" rtl="0">
              <a:spcBef>
                <a:spcPts val="380"/>
              </a:spcBef>
              <a:buClr>
                <a:srgbClr val="FFFFFF"/>
              </a:buClr>
              <a:buFont typeface="Arial"/>
              <a:buNone/>
              <a:defRPr sz="1900" b="1" i="0" u="none" strike="noStrike" cap="none">
                <a:solidFill>
                  <a:srgbClr val="FFFFFF"/>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cxnSp>
        <p:nvCxnSpPr>
          <p:cNvPr id="123" name="Shape 123"/>
          <p:cNvCxnSpPr/>
          <p:nvPr/>
        </p:nvCxnSpPr>
        <p:spPr>
          <a:xfrm>
            <a:off x="0" y="3802620"/>
            <a:ext cx="6456676" cy="0"/>
          </a:xfrm>
          <a:prstGeom prst="straightConnector1">
            <a:avLst/>
          </a:prstGeom>
          <a:noFill/>
          <a:ln w="25400" cap="flat" cmpd="sng">
            <a:solidFill>
              <a:srgbClr val="FFFFFF"/>
            </a:solidFill>
            <a:prstDash val="solid"/>
            <a:round/>
            <a:headEnd type="none" w="med" len="med"/>
            <a:tailEnd type="none" w="med" len="med"/>
          </a:ln>
        </p:spPr>
      </p:cxnSp>
      <p:sp>
        <p:nvSpPr>
          <p:cNvPr id="124" name="Shape 124"/>
          <p:cNvSpPr txBox="1">
            <a:spLocks noGrp="1"/>
          </p:cNvSpPr>
          <p:nvPr>
            <p:ph type="title"/>
          </p:nvPr>
        </p:nvSpPr>
        <p:spPr>
          <a:xfrm>
            <a:off x="502246" y="1605644"/>
            <a:ext cx="5683728" cy="2054868"/>
          </a:xfrm>
          <a:prstGeom prst="rect">
            <a:avLst/>
          </a:prstGeom>
          <a:noFill/>
          <a:ln>
            <a:noFill/>
          </a:ln>
        </p:spPr>
        <p:txBody>
          <a:bodyPr wrap="square" lIns="91425" tIns="91425" rIns="91425" bIns="91425" anchor="t" anchorCtr="0"/>
          <a:lstStyle>
            <a:lvl1pPr marL="0" marR="0" lvl="0" indent="0" algn="l" rtl="0">
              <a:spcBef>
                <a:spcPts val="0"/>
              </a:spcBef>
              <a:buClr>
                <a:srgbClr val="FFFFFF"/>
              </a:buClr>
              <a:buFont typeface="Arial"/>
              <a:buNone/>
              <a:defRPr sz="2800" b="1" i="0" u="none" strike="noStrike" cap="none">
                <a:solidFill>
                  <a:srgbClr val="FFFFF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25" name="Shape 125" descr="MapRLogo_red.png"/>
          <p:cNvPicPr preferRelativeResize="0"/>
          <p:nvPr/>
        </p:nvPicPr>
        <p:blipFill rotWithShape="1">
          <a:blip r:embed="rId3">
            <a:alphaModFix/>
          </a:blip>
          <a:srcRect/>
          <a:stretch/>
        </p:blipFill>
        <p:spPr>
          <a:xfrm>
            <a:off x="6819958" y="1736834"/>
            <a:ext cx="1660100" cy="36053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rtner_Cover3">
    <p:spTree>
      <p:nvGrpSpPr>
        <p:cNvPr id="1" name="Shape 126"/>
        <p:cNvGrpSpPr/>
        <p:nvPr/>
      </p:nvGrpSpPr>
      <p:grpSpPr>
        <a:xfrm>
          <a:off x="0" y="0"/>
          <a:ext cx="0" cy="0"/>
          <a:chOff x="0" y="0"/>
          <a:chExt cx="0" cy="0"/>
        </a:xfrm>
      </p:grpSpPr>
      <p:pic>
        <p:nvPicPr>
          <p:cNvPr id="127" name="Shape 127" descr="architecture-1839930.jpg"/>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128" name="Shape 128"/>
          <p:cNvCxnSpPr/>
          <p:nvPr/>
        </p:nvCxnSpPr>
        <p:spPr>
          <a:xfrm>
            <a:off x="6725302" y="1478826"/>
            <a:ext cx="2418698" cy="0"/>
          </a:xfrm>
          <a:prstGeom prst="straightConnector1">
            <a:avLst/>
          </a:prstGeom>
          <a:noFill/>
          <a:ln w="25400" cap="flat" cmpd="sng">
            <a:solidFill>
              <a:srgbClr val="FFFFFF"/>
            </a:solidFill>
            <a:prstDash val="solid"/>
            <a:round/>
            <a:headEnd type="none" w="med" len="med"/>
            <a:tailEnd type="none" w="med" len="med"/>
          </a:ln>
        </p:spPr>
      </p:cxnSp>
      <p:sp>
        <p:nvSpPr>
          <p:cNvPr id="129" name="Shape 129"/>
          <p:cNvSpPr txBox="1">
            <a:spLocks noGrp="1"/>
          </p:cNvSpPr>
          <p:nvPr>
            <p:ph type="body" idx="1"/>
          </p:nvPr>
        </p:nvSpPr>
        <p:spPr>
          <a:xfrm>
            <a:off x="502248" y="502532"/>
            <a:ext cx="5722297" cy="2222236"/>
          </a:xfrm>
          <a:prstGeom prst="rect">
            <a:avLst/>
          </a:prstGeom>
          <a:noFill/>
          <a:ln>
            <a:noFill/>
          </a:ln>
        </p:spPr>
        <p:txBody>
          <a:bodyPr wrap="square" lIns="91425" tIns="91425" rIns="91425" bIns="91425" anchor="t" anchorCtr="0"/>
          <a:lstStyle>
            <a:lvl1pPr marL="0" marR="0" lvl="0" indent="0" algn="l" rtl="0">
              <a:spcBef>
                <a:spcPts val="560"/>
              </a:spcBef>
              <a:buClr>
                <a:srgbClr val="000000"/>
              </a:buClr>
              <a:buFont typeface="Arial"/>
              <a:buNone/>
              <a:defRPr sz="2800" b="1"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cxnSp>
        <p:nvCxnSpPr>
          <p:cNvPr id="130" name="Shape 130"/>
          <p:cNvCxnSpPr/>
          <p:nvPr/>
        </p:nvCxnSpPr>
        <p:spPr>
          <a:xfrm>
            <a:off x="6456676" y="0"/>
            <a:ext cx="0" cy="5143500"/>
          </a:xfrm>
          <a:prstGeom prst="straightConnector1">
            <a:avLst/>
          </a:prstGeom>
          <a:noFill/>
          <a:ln w="25400" cap="flat" cmpd="sng">
            <a:solidFill>
              <a:srgbClr val="FFFFFF"/>
            </a:solidFill>
            <a:prstDash val="solid"/>
            <a:round/>
            <a:headEnd type="none" w="med" len="med"/>
            <a:tailEnd type="none" w="med" len="med"/>
          </a:ln>
        </p:spPr>
      </p:cxnSp>
      <p:cxnSp>
        <p:nvCxnSpPr>
          <p:cNvPr id="131" name="Shape 131"/>
          <p:cNvCxnSpPr/>
          <p:nvPr/>
        </p:nvCxnSpPr>
        <p:spPr>
          <a:xfrm>
            <a:off x="0" y="3802620"/>
            <a:ext cx="6456676" cy="0"/>
          </a:xfrm>
          <a:prstGeom prst="straightConnector1">
            <a:avLst/>
          </a:prstGeom>
          <a:noFill/>
          <a:ln w="25400" cap="flat" cmpd="sng">
            <a:solidFill>
              <a:srgbClr val="FFFFFF"/>
            </a:solidFill>
            <a:prstDash val="solid"/>
            <a:round/>
            <a:headEnd type="none" w="med" len="med"/>
            <a:tailEnd type="none" w="med" len="med"/>
          </a:ln>
        </p:spPr>
      </p:cxnSp>
      <p:sp>
        <p:nvSpPr>
          <p:cNvPr id="132" name="Shape 132"/>
          <p:cNvSpPr/>
          <p:nvPr/>
        </p:nvSpPr>
        <p:spPr>
          <a:xfrm>
            <a:off x="6456676" y="215886"/>
            <a:ext cx="2692414" cy="1786850"/>
          </a:xfrm>
          <a:prstGeom prst="rect">
            <a:avLst/>
          </a:prstGeom>
          <a:solidFill>
            <a:schemeClr val="lt1"/>
          </a:solidFill>
          <a:ln>
            <a:noFill/>
          </a:ln>
        </p:spPr>
        <p:txBody>
          <a:bodyPr wrap="square" lIns="71325" tIns="35650" rIns="71325" bIns="3565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
        <p:nvSpPr>
          <p:cNvPr id="133" name="Shape 133"/>
          <p:cNvSpPr txBox="1"/>
          <p:nvPr/>
        </p:nvSpPr>
        <p:spPr>
          <a:xfrm>
            <a:off x="8542912" y="652155"/>
            <a:ext cx="279924" cy="364416"/>
          </a:xfrm>
          <a:prstGeom prst="rect">
            <a:avLst/>
          </a:prstGeom>
          <a:noFill/>
          <a:ln>
            <a:noFill/>
          </a:ln>
        </p:spPr>
        <p:txBody>
          <a:bodyPr wrap="square" lIns="71325" tIns="35650" rIns="71325" bIns="35650" anchor="t" anchorCtr="0">
            <a:noAutofit/>
          </a:bodyPr>
          <a:lstStyle/>
          <a:p>
            <a:pPr marL="0" marR="0" lvl="0" indent="0" algn="l" rtl="0">
              <a:spcBef>
                <a:spcPts val="0"/>
              </a:spcBef>
              <a:buSzPct val="25000"/>
              <a:buNone/>
            </a:pPr>
            <a:r>
              <a:rPr lang="en-US" sz="1900">
                <a:solidFill>
                  <a:schemeClr val="dk2"/>
                </a:solidFill>
                <a:latin typeface="Arial"/>
                <a:ea typeface="Arial"/>
                <a:cs typeface="Arial"/>
                <a:sym typeface="Arial"/>
              </a:rPr>
              <a:t>+</a:t>
            </a:r>
          </a:p>
        </p:txBody>
      </p:sp>
      <p:pic>
        <p:nvPicPr>
          <p:cNvPr id="134" name="Shape 134" descr="Mapr_200-16-46_R.png"/>
          <p:cNvPicPr preferRelativeResize="0"/>
          <p:nvPr/>
        </p:nvPicPr>
        <p:blipFill rotWithShape="1">
          <a:blip r:embed="rId3">
            <a:alphaModFix/>
          </a:blip>
          <a:srcRect/>
          <a:stretch/>
        </p:blipFill>
        <p:spPr>
          <a:xfrm>
            <a:off x="6842622" y="652155"/>
            <a:ext cx="1660100" cy="361745"/>
          </a:xfrm>
          <a:prstGeom prst="rect">
            <a:avLst/>
          </a:prstGeom>
          <a:noFill/>
          <a:ln>
            <a:noFill/>
          </a:ln>
        </p:spPr>
      </p:pic>
      <p:sp>
        <p:nvSpPr>
          <p:cNvPr id="135" name="Shape 135"/>
          <p:cNvSpPr txBox="1">
            <a:spLocks noGrp="1"/>
          </p:cNvSpPr>
          <p:nvPr>
            <p:ph type="body" idx="2"/>
          </p:nvPr>
        </p:nvSpPr>
        <p:spPr>
          <a:xfrm>
            <a:off x="502246" y="3993426"/>
            <a:ext cx="5930992" cy="986173"/>
          </a:xfrm>
          <a:prstGeom prst="rect">
            <a:avLst/>
          </a:prstGeom>
          <a:noFill/>
          <a:ln>
            <a:noFill/>
          </a:ln>
        </p:spPr>
        <p:txBody>
          <a:bodyPr wrap="square" lIns="91425" tIns="91425" rIns="91425" bIns="91425" anchor="t" anchorCtr="0"/>
          <a:lstStyle>
            <a:lvl1pPr marL="0" marR="0" lvl="0" indent="0" algn="l" rtl="0">
              <a:spcBef>
                <a:spcPts val="380"/>
              </a:spcBef>
              <a:buClr>
                <a:srgbClr val="000000"/>
              </a:buClr>
              <a:buFont typeface="Arial"/>
              <a:buNone/>
              <a:defRPr sz="1900" b="1"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cxnSp>
        <p:nvCxnSpPr>
          <p:cNvPr id="136" name="Shape 136"/>
          <p:cNvCxnSpPr/>
          <p:nvPr/>
        </p:nvCxnSpPr>
        <p:spPr>
          <a:xfrm>
            <a:off x="6725302" y="1478826"/>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137" name="Shape 137"/>
          <p:cNvCxnSpPr/>
          <p:nvPr/>
        </p:nvCxnSpPr>
        <p:spPr>
          <a:xfrm>
            <a:off x="6725302" y="1478826"/>
            <a:ext cx="2418698" cy="0"/>
          </a:xfrm>
          <a:prstGeom prst="straightConnector1">
            <a:avLst/>
          </a:prstGeom>
          <a:noFill/>
          <a:ln w="25400" cap="flat" cmpd="sng">
            <a:solidFill>
              <a:srgbClr val="FFFFFF"/>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artner_Cover4">
    <p:spTree>
      <p:nvGrpSpPr>
        <p:cNvPr id="1" name="Shape 138"/>
        <p:cNvGrpSpPr/>
        <p:nvPr/>
      </p:nvGrpSpPr>
      <p:grpSpPr>
        <a:xfrm>
          <a:off x="0" y="0"/>
          <a:ext cx="0" cy="0"/>
          <a:chOff x="0" y="0"/>
          <a:chExt cx="0" cy="0"/>
        </a:xfrm>
      </p:grpSpPr>
      <p:pic>
        <p:nvPicPr>
          <p:cNvPr id="139" name="Shape 139" descr="GettyImages-174917571_filter.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0" name="Shape 140"/>
          <p:cNvSpPr txBox="1">
            <a:spLocks noGrp="1"/>
          </p:cNvSpPr>
          <p:nvPr>
            <p:ph type="body" idx="1"/>
          </p:nvPr>
        </p:nvSpPr>
        <p:spPr>
          <a:xfrm>
            <a:off x="502247" y="1605644"/>
            <a:ext cx="5722297" cy="2054338"/>
          </a:xfrm>
          <a:prstGeom prst="rect">
            <a:avLst/>
          </a:prstGeom>
          <a:noFill/>
          <a:ln>
            <a:noFill/>
          </a:ln>
        </p:spPr>
        <p:txBody>
          <a:bodyPr wrap="square" lIns="91425" tIns="91425" rIns="91425" bIns="91425" anchor="t" anchorCtr="0"/>
          <a:lstStyle>
            <a:lvl1pPr marL="0" marR="0" lvl="0" indent="0" algn="l" rtl="0">
              <a:spcBef>
                <a:spcPts val="560"/>
              </a:spcBef>
              <a:buClr>
                <a:srgbClr val="000000"/>
              </a:buClr>
              <a:buFont typeface="Arial"/>
              <a:buNone/>
              <a:defRPr sz="2800" b="1"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cxnSp>
        <p:nvCxnSpPr>
          <p:cNvPr id="141" name="Shape 141"/>
          <p:cNvCxnSpPr/>
          <p:nvPr/>
        </p:nvCxnSpPr>
        <p:spPr>
          <a:xfrm>
            <a:off x="0" y="3802620"/>
            <a:ext cx="6456676" cy="0"/>
          </a:xfrm>
          <a:prstGeom prst="straightConnector1">
            <a:avLst/>
          </a:prstGeom>
          <a:noFill/>
          <a:ln w="25400" cap="flat" cmpd="sng">
            <a:solidFill>
              <a:srgbClr val="FFFFFF"/>
            </a:solidFill>
            <a:prstDash val="solid"/>
            <a:round/>
            <a:headEnd type="none" w="med" len="med"/>
            <a:tailEnd type="none" w="med" len="med"/>
          </a:ln>
        </p:spPr>
      </p:cxnSp>
      <p:sp>
        <p:nvSpPr>
          <p:cNvPr id="142" name="Shape 142"/>
          <p:cNvSpPr/>
          <p:nvPr/>
        </p:nvSpPr>
        <p:spPr>
          <a:xfrm>
            <a:off x="6456676" y="1300564"/>
            <a:ext cx="2692414" cy="1786850"/>
          </a:xfrm>
          <a:prstGeom prst="rect">
            <a:avLst/>
          </a:prstGeom>
          <a:solidFill>
            <a:schemeClr val="lt1"/>
          </a:solidFill>
          <a:ln>
            <a:noFill/>
          </a:ln>
        </p:spPr>
        <p:txBody>
          <a:bodyPr wrap="square" lIns="71325" tIns="35650" rIns="71325" bIns="3565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pic>
        <p:nvPicPr>
          <p:cNvPr id="143" name="Shape 143" descr="MapRLogo_red.png"/>
          <p:cNvPicPr preferRelativeResize="0"/>
          <p:nvPr/>
        </p:nvPicPr>
        <p:blipFill rotWithShape="1">
          <a:blip r:embed="rId3">
            <a:alphaModFix/>
          </a:blip>
          <a:srcRect/>
          <a:stretch/>
        </p:blipFill>
        <p:spPr>
          <a:xfrm>
            <a:off x="6819958" y="1736834"/>
            <a:ext cx="1660100" cy="360536"/>
          </a:xfrm>
          <a:prstGeom prst="rect">
            <a:avLst/>
          </a:prstGeom>
          <a:noFill/>
          <a:ln>
            <a:noFill/>
          </a:ln>
        </p:spPr>
      </p:pic>
      <p:sp>
        <p:nvSpPr>
          <p:cNvPr id="144" name="Shape 144"/>
          <p:cNvSpPr txBox="1"/>
          <p:nvPr/>
        </p:nvSpPr>
        <p:spPr>
          <a:xfrm>
            <a:off x="8542912" y="1736834"/>
            <a:ext cx="279924" cy="364416"/>
          </a:xfrm>
          <a:prstGeom prst="rect">
            <a:avLst/>
          </a:prstGeom>
          <a:noFill/>
          <a:ln>
            <a:noFill/>
          </a:ln>
        </p:spPr>
        <p:txBody>
          <a:bodyPr wrap="square" lIns="71325" tIns="35650" rIns="71325" bIns="35650" anchor="t" anchorCtr="0">
            <a:noAutofit/>
          </a:bodyPr>
          <a:lstStyle/>
          <a:p>
            <a:pPr marL="0" marR="0" lvl="0" indent="0" algn="l" rtl="0">
              <a:spcBef>
                <a:spcPts val="0"/>
              </a:spcBef>
              <a:buSzPct val="25000"/>
              <a:buNone/>
            </a:pPr>
            <a:r>
              <a:rPr lang="en-US" sz="1900">
                <a:solidFill>
                  <a:schemeClr val="dk2"/>
                </a:solidFill>
                <a:latin typeface="Arial"/>
                <a:ea typeface="Arial"/>
                <a:cs typeface="Arial"/>
                <a:sym typeface="Arial"/>
              </a:rPr>
              <a:t>+</a:t>
            </a:r>
          </a:p>
        </p:txBody>
      </p:sp>
      <p:cxnSp>
        <p:nvCxnSpPr>
          <p:cNvPr id="145" name="Shape 145"/>
          <p:cNvCxnSpPr/>
          <p:nvPr/>
        </p:nvCxnSpPr>
        <p:spPr>
          <a:xfrm>
            <a:off x="6456676" y="0"/>
            <a:ext cx="0" cy="5143500"/>
          </a:xfrm>
          <a:prstGeom prst="straightConnector1">
            <a:avLst/>
          </a:prstGeom>
          <a:noFill/>
          <a:ln w="25400" cap="flat" cmpd="sng">
            <a:solidFill>
              <a:srgbClr val="FFFFFF"/>
            </a:solidFill>
            <a:prstDash val="solid"/>
            <a:round/>
            <a:headEnd type="none" w="med" len="med"/>
            <a:tailEnd type="none" w="med" len="med"/>
          </a:ln>
        </p:spPr>
      </p:cxnSp>
      <p:sp>
        <p:nvSpPr>
          <p:cNvPr id="146" name="Shape 146"/>
          <p:cNvSpPr txBox="1">
            <a:spLocks noGrp="1"/>
          </p:cNvSpPr>
          <p:nvPr>
            <p:ph type="body" idx="2"/>
          </p:nvPr>
        </p:nvSpPr>
        <p:spPr>
          <a:xfrm>
            <a:off x="502246" y="3993426"/>
            <a:ext cx="5930992" cy="986173"/>
          </a:xfrm>
          <a:prstGeom prst="rect">
            <a:avLst/>
          </a:prstGeom>
          <a:noFill/>
          <a:ln>
            <a:noFill/>
          </a:ln>
        </p:spPr>
        <p:txBody>
          <a:bodyPr wrap="square" lIns="91425" tIns="91425" rIns="91425" bIns="91425" anchor="t" anchorCtr="0"/>
          <a:lstStyle>
            <a:lvl1pPr marL="0" marR="0" lvl="0" indent="0" algn="l" rtl="0">
              <a:spcBef>
                <a:spcPts val="380"/>
              </a:spcBef>
              <a:buClr>
                <a:schemeClr val="dk1"/>
              </a:buClr>
              <a:buFont typeface="Arial"/>
              <a:buNone/>
              <a:defRPr sz="1900" b="1" i="0" u="none" strike="noStrike" cap="none">
                <a:solidFill>
                  <a:schemeClr val="dk1"/>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artner_Cover5">
    <p:spTree>
      <p:nvGrpSpPr>
        <p:cNvPr id="1" name="Shape 147"/>
        <p:cNvGrpSpPr/>
        <p:nvPr/>
      </p:nvGrpSpPr>
      <p:grpSpPr>
        <a:xfrm>
          <a:off x="0" y="0"/>
          <a:ext cx="0" cy="0"/>
          <a:chOff x="0" y="0"/>
          <a:chExt cx="0" cy="0"/>
        </a:xfrm>
      </p:grpSpPr>
      <p:pic>
        <p:nvPicPr>
          <p:cNvPr id="148" name="Shape 148" descr="pexels-photo-24495_filter2.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9" name="Shape 149"/>
          <p:cNvSpPr txBox="1">
            <a:spLocks noGrp="1"/>
          </p:cNvSpPr>
          <p:nvPr>
            <p:ph type="title"/>
          </p:nvPr>
        </p:nvSpPr>
        <p:spPr>
          <a:xfrm>
            <a:off x="502248" y="1605644"/>
            <a:ext cx="5722297" cy="2054867"/>
          </a:xfrm>
          <a:prstGeom prst="rect">
            <a:avLst/>
          </a:prstGeom>
          <a:noFill/>
          <a:ln>
            <a:noFill/>
          </a:ln>
        </p:spPr>
        <p:txBody>
          <a:bodyPr wrap="square" lIns="91425" tIns="91425" rIns="91425" bIns="91425" anchor="t" anchorCtr="0"/>
          <a:lstStyle>
            <a:lvl1pPr marL="0" marR="0" lvl="0" indent="0" algn="l" rtl="0">
              <a:spcBef>
                <a:spcPts val="0"/>
              </a:spcBef>
              <a:buClr>
                <a:srgbClr val="FFFFFF"/>
              </a:buClr>
              <a:buFont typeface="Arial"/>
              <a:buNone/>
              <a:defRPr sz="2800" b="1" i="0" u="none" strike="noStrike" cap="none">
                <a:solidFill>
                  <a:srgbClr val="FFFFF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150" name="Shape 150"/>
          <p:cNvCxnSpPr/>
          <p:nvPr/>
        </p:nvCxnSpPr>
        <p:spPr>
          <a:xfrm>
            <a:off x="0" y="3802620"/>
            <a:ext cx="6456676" cy="0"/>
          </a:xfrm>
          <a:prstGeom prst="straightConnector1">
            <a:avLst/>
          </a:prstGeom>
          <a:noFill/>
          <a:ln w="25400" cap="flat" cmpd="sng">
            <a:solidFill>
              <a:srgbClr val="FFFFFF"/>
            </a:solidFill>
            <a:prstDash val="solid"/>
            <a:round/>
            <a:headEnd type="none" w="med" len="med"/>
            <a:tailEnd type="none" w="med" len="med"/>
          </a:ln>
        </p:spPr>
      </p:cxnSp>
      <p:sp>
        <p:nvSpPr>
          <p:cNvPr id="151" name="Shape 151"/>
          <p:cNvSpPr/>
          <p:nvPr/>
        </p:nvSpPr>
        <p:spPr>
          <a:xfrm>
            <a:off x="6456676" y="1300564"/>
            <a:ext cx="2692414" cy="1786850"/>
          </a:xfrm>
          <a:prstGeom prst="rect">
            <a:avLst/>
          </a:prstGeom>
          <a:solidFill>
            <a:schemeClr val="lt1"/>
          </a:solidFill>
          <a:ln>
            <a:noFill/>
          </a:ln>
        </p:spPr>
        <p:txBody>
          <a:bodyPr wrap="square" lIns="71325" tIns="35650" rIns="71325" bIns="3565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pic>
        <p:nvPicPr>
          <p:cNvPr id="152" name="Shape 152" descr="MapRLogo_red.png"/>
          <p:cNvPicPr preferRelativeResize="0"/>
          <p:nvPr/>
        </p:nvPicPr>
        <p:blipFill rotWithShape="1">
          <a:blip r:embed="rId3">
            <a:alphaModFix/>
          </a:blip>
          <a:srcRect/>
          <a:stretch/>
        </p:blipFill>
        <p:spPr>
          <a:xfrm>
            <a:off x="6819958" y="1736834"/>
            <a:ext cx="1660100" cy="360536"/>
          </a:xfrm>
          <a:prstGeom prst="rect">
            <a:avLst/>
          </a:prstGeom>
          <a:noFill/>
          <a:ln>
            <a:noFill/>
          </a:ln>
        </p:spPr>
      </p:pic>
      <p:sp>
        <p:nvSpPr>
          <p:cNvPr id="153" name="Shape 153"/>
          <p:cNvSpPr txBox="1"/>
          <p:nvPr/>
        </p:nvSpPr>
        <p:spPr>
          <a:xfrm>
            <a:off x="8542912" y="1736834"/>
            <a:ext cx="279924" cy="364416"/>
          </a:xfrm>
          <a:prstGeom prst="rect">
            <a:avLst/>
          </a:prstGeom>
          <a:noFill/>
          <a:ln>
            <a:noFill/>
          </a:ln>
        </p:spPr>
        <p:txBody>
          <a:bodyPr wrap="square" lIns="71325" tIns="35650" rIns="71325" bIns="35650" anchor="t" anchorCtr="0">
            <a:noAutofit/>
          </a:bodyPr>
          <a:lstStyle/>
          <a:p>
            <a:pPr marL="0" marR="0" lvl="0" indent="0" algn="l" rtl="0">
              <a:spcBef>
                <a:spcPts val="0"/>
              </a:spcBef>
              <a:buSzPct val="25000"/>
              <a:buNone/>
            </a:pPr>
            <a:r>
              <a:rPr lang="en-US" sz="1900">
                <a:solidFill>
                  <a:schemeClr val="dk2"/>
                </a:solidFill>
                <a:latin typeface="Arial"/>
                <a:ea typeface="Arial"/>
                <a:cs typeface="Arial"/>
                <a:sym typeface="Arial"/>
              </a:rPr>
              <a:t>+</a:t>
            </a:r>
          </a:p>
        </p:txBody>
      </p:sp>
      <p:cxnSp>
        <p:nvCxnSpPr>
          <p:cNvPr id="154" name="Shape 154"/>
          <p:cNvCxnSpPr/>
          <p:nvPr/>
        </p:nvCxnSpPr>
        <p:spPr>
          <a:xfrm>
            <a:off x="6456676" y="0"/>
            <a:ext cx="0" cy="5143500"/>
          </a:xfrm>
          <a:prstGeom prst="straightConnector1">
            <a:avLst/>
          </a:prstGeom>
          <a:noFill/>
          <a:ln w="25400" cap="flat" cmpd="sng">
            <a:solidFill>
              <a:srgbClr val="FFFFFF"/>
            </a:solidFill>
            <a:prstDash val="solid"/>
            <a:round/>
            <a:headEnd type="none" w="med" len="med"/>
            <a:tailEnd type="none" w="med" len="med"/>
          </a:ln>
        </p:spPr>
      </p:cxnSp>
      <p:sp>
        <p:nvSpPr>
          <p:cNvPr id="155" name="Shape 155"/>
          <p:cNvSpPr txBox="1">
            <a:spLocks noGrp="1"/>
          </p:cNvSpPr>
          <p:nvPr>
            <p:ph type="body" idx="1"/>
          </p:nvPr>
        </p:nvSpPr>
        <p:spPr>
          <a:xfrm>
            <a:off x="502246" y="3993426"/>
            <a:ext cx="5930992" cy="986173"/>
          </a:xfrm>
          <a:prstGeom prst="rect">
            <a:avLst/>
          </a:prstGeom>
          <a:noFill/>
          <a:ln>
            <a:noFill/>
          </a:ln>
        </p:spPr>
        <p:txBody>
          <a:bodyPr wrap="square" lIns="91425" tIns="91425" rIns="91425" bIns="91425" anchor="t" anchorCtr="0"/>
          <a:lstStyle>
            <a:lvl1pPr marL="0" marR="0" lvl="0" indent="0" algn="l" rtl="0">
              <a:spcBef>
                <a:spcPts val="380"/>
              </a:spcBef>
              <a:buClr>
                <a:srgbClr val="FFFFFF"/>
              </a:buClr>
              <a:buFont typeface="Arial"/>
              <a:buNone/>
              <a:defRPr sz="1900" b="1" i="0" u="none" strike="noStrike" cap="none">
                <a:solidFill>
                  <a:srgbClr val="FFFFFF"/>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 Item">
    <p:bg>
      <p:bgPr>
        <a:solidFill>
          <a:schemeClr val="lt1"/>
        </a:solidFill>
        <a:effectLst/>
      </p:bgPr>
    </p:bg>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455624" y="898625"/>
            <a:ext cx="8260400" cy="3695999"/>
          </a:xfrm>
          <a:prstGeom prst="rect">
            <a:avLst/>
          </a:prstGeom>
          <a:noFill/>
          <a:ln>
            <a:noFill/>
          </a:ln>
        </p:spPr>
        <p:txBody>
          <a:bodyPr wrap="square" lIns="91425" tIns="91425" rIns="91425" bIns="91425" anchor="t" anchorCtr="0"/>
          <a:lstStyle>
            <a:lvl1pPr marL="211138" marR="0" lvl="0" indent="-71438" algn="l" rtl="0">
              <a:spcBef>
                <a:spcPts val="440"/>
              </a:spcBef>
              <a:buClr>
                <a:srgbClr val="000000"/>
              </a:buClr>
              <a:buSzPct val="100000"/>
              <a:buFont typeface="Arial"/>
              <a:buChar char="•"/>
              <a:defRPr sz="2200" b="0"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58" name="Shape 158"/>
          <p:cNvSpPr txBox="1">
            <a:spLocks noGrp="1"/>
          </p:cNvSpPr>
          <p:nvPr>
            <p:ph type="title"/>
          </p:nvPr>
        </p:nvSpPr>
        <p:spPr>
          <a:xfrm>
            <a:off x="455624" y="205980"/>
            <a:ext cx="8260400" cy="692646"/>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25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Items + Text">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6359" y="205980"/>
            <a:ext cx="8260400" cy="692646"/>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25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161" name="Shape 161"/>
          <p:cNvCxnSpPr/>
          <p:nvPr/>
        </p:nvCxnSpPr>
        <p:spPr>
          <a:xfrm>
            <a:off x="0" y="1019125"/>
            <a:ext cx="9144000" cy="0"/>
          </a:xfrm>
          <a:prstGeom prst="straightConnector1">
            <a:avLst/>
          </a:prstGeom>
          <a:noFill/>
          <a:ln w="25400" cap="flat" cmpd="sng">
            <a:solidFill>
              <a:srgbClr val="A7A8AA"/>
            </a:solidFill>
            <a:prstDash val="solid"/>
            <a:round/>
            <a:headEnd type="none" w="med" len="med"/>
            <a:tailEnd type="none" w="med" len="med"/>
          </a:ln>
        </p:spPr>
      </p:cxnSp>
      <p:cxnSp>
        <p:nvCxnSpPr>
          <p:cNvPr id="162" name="Shape 162"/>
          <p:cNvCxnSpPr/>
          <p:nvPr/>
        </p:nvCxnSpPr>
        <p:spPr>
          <a:xfrm>
            <a:off x="4560973" y="1018778"/>
            <a:ext cx="0" cy="3850183"/>
          </a:xfrm>
          <a:prstGeom prst="straightConnector1">
            <a:avLst/>
          </a:prstGeom>
          <a:noFill/>
          <a:ln w="25400" cap="flat" cmpd="sng">
            <a:solidFill>
              <a:srgbClr val="A7A8AA"/>
            </a:solidFill>
            <a:prstDash val="solid"/>
            <a:round/>
            <a:headEnd type="none" w="med" len="med"/>
            <a:tailEnd type="none" w="med" len="med"/>
          </a:ln>
        </p:spPr>
      </p:cxnSp>
      <p:cxnSp>
        <p:nvCxnSpPr>
          <p:cNvPr id="163" name="Shape 163"/>
          <p:cNvCxnSpPr/>
          <p:nvPr/>
        </p:nvCxnSpPr>
        <p:spPr>
          <a:xfrm>
            <a:off x="6769834" y="1019125"/>
            <a:ext cx="0" cy="3850183"/>
          </a:xfrm>
          <a:prstGeom prst="straightConnector1">
            <a:avLst/>
          </a:prstGeom>
          <a:noFill/>
          <a:ln w="25400" cap="flat" cmpd="sng">
            <a:solidFill>
              <a:srgbClr val="A7A8AA"/>
            </a:solidFill>
            <a:prstDash val="solid"/>
            <a:round/>
            <a:headEnd type="none" w="med" len="med"/>
            <a:tailEnd type="none" w="med" len="med"/>
          </a:ln>
        </p:spPr>
      </p:cxnSp>
      <p:cxnSp>
        <p:nvCxnSpPr>
          <p:cNvPr id="164" name="Shape 164"/>
          <p:cNvCxnSpPr/>
          <p:nvPr/>
        </p:nvCxnSpPr>
        <p:spPr>
          <a:xfrm>
            <a:off x="2379981" y="1018778"/>
            <a:ext cx="0" cy="3850183"/>
          </a:xfrm>
          <a:prstGeom prst="straightConnector1">
            <a:avLst/>
          </a:prstGeom>
          <a:noFill/>
          <a:ln w="25400" cap="flat" cmpd="sng">
            <a:solidFill>
              <a:srgbClr val="A7A8AA"/>
            </a:solidFill>
            <a:prstDash val="solid"/>
            <a:round/>
            <a:headEnd type="none" w="med" len="med"/>
            <a:tailEnd type="none" w="med" len="med"/>
          </a:ln>
        </p:spPr>
      </p:cxnSp>
      <p:sp>
        <p:nvSpPr>
          <p:cNvPr id="165" name="Shape 165"/>
          <p:cNvSpPr txBox="1">
            <a:spLocks noGrp="1"/>
          </p:cNvSpPr>
          <p:nvPr>
            <p:ph type="body" idx="1"/>
          </p:nvPr>
        </p:nvSpPr>
        <p:spPr>
          <a:xfrm>
            <a:off x="341663" y="1272780"/>
            <a:ext cx="1868821" cy="330994"/>
          </a:xfrm>
          <a:prstGeom prst="rect">
            <a:avLst/>
          </a:prstGeom>
          <a:noFill/>
          <a:ln>
            <a:noFill/>
          </a:ln>
        </p:spPr>
        <p:txBody>
          <a:bodyPr wrap="square" lIns="91425" tIns="91425" rIns="91425" bIns="91425" anchor="t" anchorCtr="0"/>
          <a:lstStyle>
            <a:lvl1pPr marL="0" marR="0" lvl="0" indent="0" algn="l" rtl="0">
              <a:spcBef>
                <a:spcPts val="280"/>
              </a:spcBef>
              <a:buClr>
                <a:srgbClr val="000000"/>
              </a:buClr>
              <a:buFont typeface="Arial"/>
              <a:buNone/>
              <a:defRPr sz="1400" b="0"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66" name="Shape 166"/>
          <p:cNvSpPr txBox="1">
            <a:spLocks noGrp="1"/>
          </p:cNvSpPr>
          <p:nvPr>
            <p:ph type="body" idx="2"/>
          </p:nvPr>
        </p:nvSpPr>
        <p:spPr>
          <a:xfrm>
            <a:off x="2603182" y="1272780"/>
            <a:ext cx="1836416" cy="330994"/>
          </a:xfrm>
          <a:prstGeom prst="rect">
            <a:avLst/>
          </a:prstGeom>
          <a:noFill/>
          <a:ln>
            <a:noFill/>
          </a:ln>
        </p:spPr>
        <p:txBody>
          <a:bodyPr wrap="square" lIns="91425" tIns="91425" rIns="91425" bIns="91425" anchor="t" anchorCtr="0"/>
          <a:lstStyle>
            <a:lvl1pPr marL="0" marR="0" lvl="0" indent="0" algn="l" rtl="0">
              <a:spcBef>
                <a:spcPts val="280"/>
              </a:spcBef>
              <a:buClr>
                <a:srgbClr val="000000"/>
              </a:buClr>
              <a:buFont typeface="Arial"/>
              <a:buNone/>
              <a:defRPr sz="1400" b="0"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67" name="Shape 167"/>
          <p:cNvSpPr txBox="1">
            <a:spLocks noGrp="1"/>
          </p:cNvSpPr>
          <p:nvPr>
            <p:ph type="body" idx="3"/>
          </p:nvPr>
        </p:nvSpPr>
        <p:spPr>
          <a:xfrm>
            <a:off x="4757701" y="1272780"/>
            <a:ext cx="1836416" cy="330994"/>
          </a:xfrm>
          <a:prstGeom prst="rect">
            <a:avLst/>
          </a:prstGeom>
          <a:noFill/>
          <a:ln>
            <a:noFill/>
          </a:ln>
        </p:spPr>
        <p:txBody>
          <a:bodyPr wrap="square" lIns="91425" tIns="91425" rIns="91425" bIns="91425" anchor="t" anchorCtr="0"/>
          <a:lstStyle>
            <a:lvl1pPr marL="0" marR="0" lvl="0" indent="0" algn="l" rtl="0">
              <a:spcBef>
                <a:spcPts val="280"/>
              </a:spcBef>
              <a:buClr>
                <a:srgbClr val="000000"/>
              </a:buClr>
              <a:buFont typeface="Arial"/>
              <a:buNone/>
              <a:defRPr sz="1400" b="0"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68" name="Shape 168"/>
          <p:cNvSpPr txBox="1">
            <a:spLocks noGrp="1"/>
          </p:cNvSpPr>
          <p:nvPr>
            <p:ph type="body" idx="4"/>
          </p:nvPr>
        </p:nvSpPr>
        <p:spPr>
          <a:xfrm>
            <a:off x="7015859" y="1272780"/>
            <a:ext cx="1836416" cy="330994"/>
          </a:xfrm>
          <a:prstGeom prst="rect">
            <a:avLst/>
          </a:prstGeom>
          <a:noFill/>
          <a:ln>
            <a:noFill/>
          </a:ln>
        </p:spPr>
        <p:txBody>
          <a:bodyPr wrap="square" lIns="91425" tIns="91425" rIns="91425" bIns="91425" anchor="t" anchorCtr="0"/>
          <a:lstStyle>
            <a:lvl1pPr marL="0" marR="0" lvl="0" indent="0" algn="l" rtl="0">
              <a:spcBef>
                <a:spcPts val="280"/>
              </a:spcBef>
              <a:buClr>
                <a:srgbClr val="000000"/>
              </a:buClr>
              <a:buFont typeface="Arial"/>
              <a:buNone/>
              <a:defRPr sz="1400" b="0"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69" name="Shape 169"/>
          <p:cNvSpPr txBox="1">
            <a:spLocks noGrp="1"/>
          </p:cNvSpPr>
          <p:nvPr>
            <p:ph type="body" idx="5"/>
          </p:nvPr>
        </p:nvSpPr>
        <p:spPr>
          <a:xfrm>
            <a:off x="341578" y="1764507"/>
            <a:ext cx="1868905" cy="2892029"/>
          </a:xfrm>
          <a:prstGeom prst="rect">
            <a:avLst/>
          </a:prstGeom>
          <a:noFill/>
          <a:ln>
            <a:noFill/>
          </a:ln>
        </p:spPr>
        <p:txBody>
          <a:bodyPr wrap="square" lIns="91425" tIns="91425" rIns="91425" bIns="91425" anchor="t" anchorCtr="0"/>
          <a:lstStyle>
            <a:lvl1pPr marL="171450" marR="0" lvl="0" indent="-8255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1pPr>
            <a:lvl2pPr marL="341313" marR="0" lvl="1" indent="-87313"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2pPr>
            <a:lvl3pPr marL="887939" marR="0" lvl="2" indent="-164039"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3pPr>
            <a:lvl4pPr marL="1162866" marR="0" lvl="3" indent="-172266"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70" name="Shape 170"/>
          <p:cNvSpPr txBox="1">
            <a:spLocks noGrp="1"/>
          </p:cNvSpPr>
          <p:nvPr>
            <p:ph type="body" idx="6"/>
          </p:nvPr>
        </p:nvSpPr>
        <p:spPr>
          <a:xfrm>
            <a:off x="2603182" y="1764507"/>
            <a:ext cx="1868905" cy="2892029"/>
          </a:xfrm>
          <a:prstGeom prst="rect">
            <a:avLst/>
          </a:prstGeom>
          <a:noFill/>
          <a:ln>
            <a:noFill/>
          </a:ln>
        </p:spPr>
        <p:txBody>
          <a:bodyPr wrap="square" lIns="91425" tIns="91425" rIns="91425" bIns="91425" anchor="t" anchorCtr="0"/>
          <a:lstStyle>
            <a:lvl1pPr marL="171450" marR="0" lvl="0" indent="-8255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1pPr>
            <a:lvl2pPr marL="341313" marR="0" lvl="1" indent="-87313"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2pPr>
            <a:lvl3pPr marL="887939" marR="0" lvl="2" indent="-164039"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3pPr>
            <a:lvl4pPr marL="1162866" marR="0" lvl="3" indent="-172266"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71" name="Shape 171"/>
          <p:cNvSpPr txBox="1">
            <a:spLocks noGrp="1"/>
          </p:cNvSpPr>
          <p:nvPr>
            <p:ph type="body" idx="7"/>
          </p:nvPr>
        </p:nvSpPr>
        <p:spPr>
          <a:xfrm>
            <a:off x="4757701" y="1764507"/>
            <a:ext cx="1868905" cy="2892029"/>
          </a:xfrm>
          <a:prstGeom prst="rect">
            <a:avLst/>
          </a:prstGeom>
          <a:noFill/>
          <a:ln>
            <a:noFill/>
          </a:ln>
        </p:spPr>
        <p:txBody>
          <a:bodyPr wrap="square" lIns="91425" tIns="91425" rIns="91425" bIns="91425" anchor="t" anchorCtr="0"/>
          <a:lstStyle>
            <a:lvl1pPr marL="171450" marR="0" lvl="0" indent="-8255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1pPr>
            <a:lvl2pPr marL="341313" marR="0" lvl="1" indent="-87313"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2pPr>
            <a:lvl3pPr marL="887939" marR="0" lvl="2" indent="-164039"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3pPr>
            <a:lvl4pPr marL="1162866" marR="0" lvl="3" indent="-172266"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72" name="Shape 172"/>
          <p:cNvSpPr txBox="1">
            <a:spLocks noGrp="1"/>
          </p:cNvSpPr>
          <p:nvPr>
            <p:ph type="body" idx="8"/>
          </p:nvPr>
        </p:nvSpPr>
        <p:spPr>
          <a:xfrm>
            <a:off x="7015859" y="1764507"/>
            <a:ext cx="1868905" cy="2892029"/>
          </a:xfrm>
          <a:prstGeom prst="rect">
            <a:avLst/>
          </a:prstGeom>
          <a:noFill/>
          <a:ln>
            <a:noFill/>
          </a:ln>
        </p:spPr>
        <p:txBody>
          <a:bodyPr wrap="square" lIns="91425" tIns="91425" rIns="91425" bIns="91425" anchor="t" anchorCtr="0"/>
          <a:lstStyle>
            <a:lvl1pPr marL="171450" marR="0" lvl="0" indent="-8255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1pPr>
            <a:lvl2pPr marL="341313" marR="0" lvl="1" indent="-87313"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2pPr>
            <a:lvl3pPr marL="887939" marR="0" lvl="2" indent="-164039"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3pPr>
            <a:lvl4pPr marL="1162866" marR="0" lvl="3" indent="-172266"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ransition Slide">
    <p:spTree>
      <p:nvGrpSpPr>
        <p:cNvPr id="1" name="Shape 173"/>
        <p:cNvGrpSpPr/>
        <p:nvPr/>
      </p:nvGrpSpPr>
      <p:grpSpPr>
        <a:xfrm>
          <a:off x="0" y="0"/>
          <a:ext cx="0" cy="0"/>
          <a:chOff x="0" y="0"/>
          <a:chExt cx="0" cy="0"/>
        </a:xfrm>
      </p:grpSpPr>
      <p:sp>
        <p:nvSpPr>
          <p:cNvPr id="174" name="Shape 174"/>
          <p:cNvSpPr/>
          <p:nvPr/>
        </p:nvSpPr>
        <p:spPr>
          <a:xfrm>
            <a:off x="0" y="0"/>
            <a:ext cx="9144002" cy="4874540"/>
          </a:xfrm>
          <a:prstGeom prst="rect">
            <a:avLst/>
          </a:prstGeom>
          <a:solidFill>
            <a:schemeClr val="dk1"/>
          </a:solidFill>
          <a:ln>
            <a:noFill/>
          </a:ln>
        </p:spPr>
        <p:txBody>
          <a:bodyPr wrap="square" lIns="91425" tIns="45700" rIns="91425" bIns="4570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
        <p:nvSpPr>
          <p:cNvPr id="175" name="Shape 175"/>
          <p:cNvSpPr/>
          <p:nvPr/>
        </p:nvSpPr>
        <p:spPr>
          <a:xfrm>
            <a:off x="8070783" y="1448432"/>
            <a:ext cx="1073217" cy="1093796"/>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
        <p:nvSpPr>
          <p:cNvPr id="176" name="Shape 176"/>
          <p:cNvSpPr txBox="1">
            <a:spLocks noGrp="1"/>
          </p:cNvSpPr>
          <p:nvPr>
            <p:ph type="body" idx="1"/>
          </p:nvPr>
        </p:nvSpPr>
        <p:spPr>
          <a:xfrm>
            <a:off x="464540" y="2181927"/>
            <a:ext cx="5780440" cy="482440"/>
          </a:xfrm>
          <a:prstGeom prst="rect">
            <a:avLst/>
          </a:prstGeom>
          <a:noFill/>
          <a:ln>
            <a:noFill/>
          </a:ln>
        </p:spPr>
        <p:txBody>
          <a:bodyPr wrap="square" lIns="91425" tIns="91425" rIns="91425" bIns="91425" anchor="ctr" anchorCtr="0"/>
          <a:lstStyle>
            <a:lvl1pPr marL="0" marR="0" lvl="0" indent="0" algn="l" rtl="0">
              <a:lnSpc>
                <a:spcPct val="95000"/>
              </a:lnSpc>
              <a:spcBef>
                <a:spcPts val="0"/>
              </a:spcBef>
              <a:buClr>
                <a:schemeClr val="lt1"/>
              </a:buClr>
              <a:buFont typeface="Arial"/>
              <a:buNone/>
              <a:defRPr sz="3000" b="0" i="0" u="none" strike="noStrike" cap="none">
                <a:solidFill>
                  <a:schemeClr val="lt1"/>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cxnSp>
        <p:nvCxnSpPr>
          <p:cNvPr id="177" name="Shape 177"/>
          <p:cNvCxnSpPr/>
          <p:nvPr/>
        </p:nvCxnSpPr>
        <p:spPr>
          <a:xfrm>
            <a:off x="6246291" y="0"/>
            <a:ext cx="0" cy="4874540"/>
          </a:xfrm>
          <a:prstGeom prst="straightConnector1">
            <a:avLst/>
          </a:prstGeom>
          <a:noFill/>
          <a:ln w="25400" cap="flat" cmpd="sng">
            <a:solidFill>
              <a:schemeClr val="lt1"/>
            </a:solidFill>
            <a:prstDash val="solid"/>
            <a:round/>
            <a:headEnd type="none" w="med" len="med"/>
            <a:tailEnd type="none" w="med" len="med"/>
          </a:ln>
        </p:spPr>
      </p:cxnSp>
      <p:cxnSp>
        <p:nvCxnSpPr>
          <p:cNvPr id="178" name="Shape 178"/>
          <p:cNvCxnSpPr/>
          <p:nvPr/>
        </p:nvCxnSpPr>
        <p:spPr>
          <a:xfrm>
            <a:off x="6246292" y="1448432"/>
            <a:ext cx="2897709" cy="0"/>
          </a:xfrm>
          <a:prstGeom prst="straightConnector1">
            <a:avLst/>
          </a:prstGeom>
          <a:noFill/>
          <a:ln w="25400" cap="flat" cmpd="sng">
            <a:solidFill>
              <a:schemeClr val="lt1"/>
            </a:solidFill>
            <a:prstDash val="solid"/>
            <a:round/>
            <a:headEnd type="none" w="med" len="med"/>
            <a:tailEnd type="none" w="med" len="med"/>
          </a:ln>
        </p:spPr>
      </p:cxnSp>
      <p:cxnSp>
        <p:nvCxnSpPr>
          <p:cNvPr id="179" name="Shape 179"/>
          <p:cNvCxnSpPr/>
          <p:nvPr/>
        </p:nvCxnSpPr>
        <p:spPr>
          <a:xfrm>
            <a:off x="1" y="3738373"/>
            <a:ext cx="6246291" cy="0"/>
          </a:xfrm>
          <a:prstGeom prst="straightConnector1">
            <a:avLst/>
          </a:prstGeom>
          <a:noFill/>
          <a:ln w="25400" cap="flat" cmpd="sng">
            <a:solidFill>
              <a:schemeClr val="lt1"/>
            </a:solidFill>
            <a:prstDash val="solid"/>
            <a:round/>
            <a:headEnd type="none" w="med" len="med"/>
            <a:tailEnd type="none" w="med" len="med"/>
          </a:ln>
        </p:spPr>
      </p:cxnSp>
      <p:cxnSp>
        <p:nvCxnSpPr>
          <p:cNvPr id="180" name="Shape 180"/>
          <p:cNvCxnSpPr/>
          <p:nvPr/>
        </p:nvCxnSpPr>
        <p:spPr>
          <a:xfrm>
            <a:off x="8070783" y="1448433"/>
            <a:ext cx="0" cy="3426107"/>
          </a:xfrm>
          <a:prstGeom prst="straightConnector1">
            <a:avLst/>
          </a:prstGeom>
          <a:noFill/>
          <a:ln w="25400" cap="flat" cmpd="sng">
            <a:solidFill>
              <a:schemeClr val="lt1"/>
            </a:solidFill>
            <a:prstDash val="solid"/>
            <a:round/>
            <a:headEnd type="none" w="med" len="med"/>
            <a:tailEnd type="none" w="med" len="med"/>
          </a:ln>
        </p:spPr>
      </p:cxnSp>
      <p:cxnSp>
        <p:nvCxnSpPr>
          <p:cNvPr id="181" name="Shape 181"/>
          <p:cNvCxnSpPr/>
          <p:nvPr/>
        </p:nvCxnSpPr>
        <p:spPr>
          <a:xfrm>
            <a:off x="8070785" y="2542228"/>
            <a:ext cx="1073217" cy="0"/>
          </a:xfrm>
          <a:prstGeom prst="straightConnector1">
            <a:avLst/>
          </a:prstGeom>
          <a:noFill/>
          <a:ln w="25400" cap="flat" cmpd="sng">
            <a:solidFill>
              <a:schemeClr val="lt1"/>
            </a:solidFill>
            <a:prstDash val="solid"/>
            <a:round/>
            <a:headEnd type="none" w="med" len="med"/>
            <a:tailEnd type="none" w="med" len="med"/>
          </a:ln>
        </p:spPr>
      </p:cxnSp>
      <p:cxnSp>
        <p:nvCxnSpPr>
          <p:cNvPr id="182" name="Shape 182"/>
          <p:cNvCxnSpPr/>
          <p:nvPr/>
        </p:nvCxnSpPr>
        <p:spPr>
          <a:xfrm>
            <a:off x="0" y="4874540"/>
            <a:ext cx="9144000" cy="0"/>
          </a:xfrm>
          <a:prstGeom prst="straightConnector1">
            <a:avLst/>
          </a:prstGeom>
          <a:noFill/>
          <a:ln w="25400" cap="flat" cmpd="sng">
            <a:solidFill>
              <a:srgbClr val="FFFFFF"/>
            </a:solidFill>
            <a:prstDash val="solid"/>
            <a:round/>
            <a:headEnd type="none" w="med" len="med"/>
            <a:tailEnd type="none" w="med" len="med"/>
          </a:ln>
        </p:spPr>
      </p:cxn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de Example">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6359" y="205980"/>
            <a:ext cx="8260400" cy="692646"/>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25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5" name="Shape 185"/>
          <p:cNvSpPr txBox="1">
            <a:spLocks noGrp="1"/>
          </p:cNvSpPr>
          <p:nvPr>
            <p:ph type="body" idx="1"/>
          </p:nvPr>
        </p:nvSpPr>
        <p:spPr>
          <a:xfrm>
            <a:off x="565149" y="1042977"/>
            <a:ext cx="8007351" cy="3818424"/>
          </a:xfrm>
          <a:prstGeom prst="rect">
            <a:avLst/>
          </a:prstGeom>
          <a:solidFill>
            <a:srgbClr val="F2F2F2"/>
          </a:solidFill>
          <a:ln>
            <a:noFill/>
          </a:ln>
        </p:spPr>
        <p:txBody>
          <a:bodyPr wrap="square" lIns="91425" tIns="91425" rIns="91425" bIns="91425" anchor="t" anchorCtr="0"/>
          <a:lstStyle>
            <a:lvl1pPr marL="211138" marR="0" lvl="0" indent="-71438" algn="l" rtl="0">
              <a:spcBef>
                <a:spcPts val="440"/>
              </a:spcBef>
              <a:buClr>
                <a:srgbClr val="000000"/>
              </a:buClr>
              <a:buSzPct val="100000"/>
              <a:buFont typeface="Arial"/>
              <a:buChar char="•"/>
              <a:defRPr sz="2200" b="0" i="0" u="none" strike="noStrike" cap="none">
                <a:solidFill>
                  <a:srgbClr val="000000"/>
                </a:solidFill>
                <a:latin typeface="Courier"/>
                <a:ea typeface="Courier"/>
                <a:cs typeface="Courier"/>
                <a:sym typeface="Courier"/>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Courier"/>
                <a:ea typeface="Courier"/>
                <a:cs typeface="Courier"/>
                <a:sym typeface="Courier"/>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Courier"/>
                <a:ea typeface="Courier"/>
                <a:cs typeface="Courier"/>
                <a:sym typeface="Courier"/>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Courier"/>
                <a:ea typeface="Courier"/>
                <a:cs typeface="Courier"/>
                <a:sym typeface="Courier"/>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Courier"/>
                <a:ea typeface="Courier"/>
                <a:cs typeface="Courier"/>
                <a:sym typeface="Courier"/>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de Example with Byline">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6359" y="205980"/>
            <a:ext cx="8260400" cy="692646"/>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25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8" name="Shape 188"/>
          <p:cNvSpPr txBox="1">
            <a:spLocks noGrp="1"/>
          </p:cNvSpPr>
          <p:nvPr>
            <p:ph type="body" idx="1"/>
          </p:nvPr>
        </p:nvSpPr>
        <p:spPr>
          <a:xfrm>
            <a:off x="456359" y="832473"/>
            <a:ext cx="8383283" cy="331361"/>
          </a:xfrm>
          <a:prstGeom prst="rect">
            <a:avLst/>
          </a:prstGeom>
          <a:noFill/>
          <a:ln>
            <a:noFill/>
          </a:ln>
        </p:spPr>
        <p:txBody>
          <a:bodyPr wrap="square" lIns="91425" tIns="91425" rIns="91425" bIns="91425" anchor="b" anchorCtr="0"/>
          <a:lstStyle>
            <a:lvl1pPr marL="0" marR="0" lvl="0" indent="0" algn="l" rtl="0">
              <a:spcBef>
                <a:spcPts val="380"/>
              </a:spcBef>
              <a:buClr>
                <a:srgbClr val="000000"/>
              </a:buClr>
              <a:buFont typeface="Arial"/>
              <a:buNone/>
              <a:defRPr sz="1900" b="0" i="0" u="none" strike="noStrike" cap="none">
                <a:solidFill>
                  <a:srgbClr val="000000"/>
                </a:solidFill>
                <a:latin typeface="Arial"/>
                <a:ea typeface="Arial"/>
                <a:cs typeface="Arial"/>
                <a:sym typeface="Arial"/>
              </a:defRPr>
            </a:lvl1pPr>
            <a:lvl2pPr marL="475465" marR="0" lvl="1" indent="-5565" algn="l" rtl="0">
              <a:spcBef>
                <a:spcPts val="420"/>
              </a:spcBef>
              <a:buClr>
                <a:srgbClr val="000000"/>
              </a:buClr>
              <a:buFont typeface="Arial"/>
              <a:buNone/>
              <a:defRPr sz="2100" b="1" i="0" u="none" strike="noStrike" cap="none">
                <a:solidFill>
                  <a:srgbClr val="000000"/>
                </a:solidFill>
                <a:latin typeface="Arial"/>
                <a:ea typeface="Arial"/>
                <a:cs typeface="Arial"/>
                <a:sym typeface="Arial"/>
              </a:defRPr>
            </a:lvl2pPr>
            <a:lvl3pPr marL="950932" marR="0" lvl="2" indent="-11131" algn="l" rtl="0">
              <a:spcBef>
                <a:spcPts val="380"/>
              </a:spcBef>
              <a:buClr>
                <a:srgbClr val="000000"/>
              </a:buClr>
              <a:buFont typeface="Arial"/>
              <a:buNone/>
              <a:defRPr sz="1900" b="1" i="0" u="none" strike="noStrike" cap="none">
                <a:solidFill>
                  <a:srgbClr val="000000"/>
                </a:solidFill>
                <a:latin typeface="Arial"/>
                <a:ea typeface="Arial"/>
                <a:cs typeface="Arial"/>
                <a:sym typeface="Arial"/>
              </a:defRPr>
            </a:lvl3pPr>
            <a:lvl4pPr marL="1426397" marR="0" lvl="3" indent="-3997" algn="l" rtl="0">
              <a:spcBef>
                <a:spcPts val="320"/>
              </a:spcBef>
              <a:buClr>
                <a:srgbClr val="000000"/>
              </a:buClr>
              <a:buFont typeface="Arial"/>
              <a:buNone/>
              <a:defRPr sz="1600" b="1" i="0" u="none" strike="noStrike" cap="none">
                <a:solidFill>
                  <a:srgbClr val="000000"/>
                </a:solidFill>
                <a:latin typeface="Arial"/>
                <a:ea typeface="Arial"/>
                <a:cs typeface="Arial"/>
                <a:sym typeface="Arial"/>
              </a:defRPr>
            </a:lvl4pPr>
            <a:lvl5pPr marL="1901863" marR="0" lvl="4" indent="-9562" algn="l" rtl="0">
              <a:spcBef>
                <a:spcPts val="320"/>
              </a:spcBef>
              <a:buClr>
                <a:srgbClr val="000000"/>
              </a:buClr>
              <a:buFont typeface="Arial"/>
              <a:buNone/>
              <a:defRPr sz="1600" b="1" i="0" u="none" strike="noStrike" cap="none">
                <a:solidFill>
                  <a:srgbClr val="000000"/>
                </a:solidFill>
                <a:latin typeface="Arial"/>
                <a:ea typeface="Arial"/>
                <a:cs typeface="Arial"/>
                <a:sym typeface="Arial"/>
              </a:defRPr>
            </a:lvl5pPr>
            <a:lvl6pPr marL="2377329" marR="0" lvl="5" indent="-2428"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852794" marR="0" lvl="6" indent="-7994"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328260" marR="0" lvl="7" indent="-86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803726" marR="0" lvl="8" indent="-6425"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89" name="Shape 189"/>
          <p:cNvSpPr txBox="1">
            <a:spLocks noGrp="1"/>
          </p:cNvSpPr>
          <p:nvPr>
            <p:ph type="body" idx="2"/>
          </p:nvPr>
        </p:nvSpPr>
        <p:spPr>
          <a:xfrm>
            <a:off x="565149" y="1301749"/>
            <a:ext cx="8015289" cy="3567741"/>
          </a:xfrm>
          <a:prstGeom prst="rect">
            <a:avLst/>
          </a:prstGeom>
          <a:solidFill>
            <a:srgbClr val="F2F2F2"/>
          </a:solidFill>
          <a:ln>
            <a:noFill/>
          </a:ln>
        </p:spPr>
        <p:txBody>
          <a:bodyPr wrap="square" lIns="91425" tIns="91425" rIns="91425" bIns="91425" anchor="t" anchorCtr="0"/>
          <a:lstStyle>
            <a:lvl1pPr marL="211138" marR="0" lvl="0" indent="-71438" algn="l" rtl="0">
              <a:spcBef>
                <a:spcPts val="440"/>
              </a:spcBef>
              <a:buClr>
                <a:srgbClr val="000000"/>
              </a:buClr>
              <a:buSzPct val="100000"/>
              <a:buFont typeface="Arial"/>
              <a:buChar char="•"/>
              <a:defRPr sz="2200" b="0" i="0" u="none" strike="noStrike" cap="none">
                <a:solidFill>
                  <a:srgbClr val="000000"/>
                </a:solidFill>
                <a:latin typeface="Courier"/>
                <a:ea typeface="Courier"/>
                <a:cs typeface="Courier"/>
                <a:sym typeface="Courier"/>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Courier"/>
                <a:ea typeface="Courier"/>
                <a:cs typeface="Courier"/>
                <a:sym typeface="Courier"/>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Courier"/>
                <a:ea typeface="Courier"/>
                <a:cs typeface="Courier"/>
                <a:sym typeface="Courier"/>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Courier"/>
                <a:ea typeface="Courier"/>
                <a:cs typeface="Courier"/>
                <a:sym typeface="Courier"/>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Courier"/>
                <a:ea typeface="Courier"/>
                <a:cs typeface="Courier"/>
                <a:sym typeface="Courier"/>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1732" y="205980"/>
            <a:ext cx="7968722" cy="692646"/>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25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with Byline">
    <p:bg>
      <p:bgPr>
        <a:solidFill>
          <a:schemeClr val="lt1"/>
        </a:solid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6359" y="205980"/>
            <a:ext cx="8260400" cy="692646"/>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25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body" idx="1"/>
          </p:nvPr>
        </p:nvSpPr>
        <p:spPr>
          <a:xfrm>
            <a:off x="456359" y="1217241"/>
            <a:ext cx="7980488" cy="3377384"/>
          </a:xfrm>
          <a:prstGeom prst="rect">
            <a:avLst/>
          </a:prstGeom>
          <a:noFill/>
          <a:ln>
            <a:noFill/>
          </a:ln>
        </p:spPr>
        <p:txBody>
          <a:bodyPr wrap="square" lIns="91425" tIns="91425" rIns="91425" bIns="91425" anchor="t" anchorCtr="0"/>
          <a:lstStyle>
            <a:lvl1pPr marL="228600" marR="0" lvl="0" indent="-76200" algn="l" rtl="0">
              <a:spcBef>
                <a:spcPts val="440"/>
              </a:spcBef>
              <a:buClr>
                <a:srgbClr val="000000"/>
              </a:buClr>
              <a:buSzPct val="100000"/>
              <a:buFont typeface="Arial"/>
              <a:buChar char="•"/>
              <a:defRPr sz="2200" b="0" i="0" u="none" strike="noStrike" cap="none">
                <a:solidFill>
                  <a:srgbClr val="000000"/>
                </a:solidFill>
                <a:latin typeface="Arial"/>
                <a:ea typeface="Arial"/>
                <a:cs typeface="Arial"/>
                <a:sym typeface="Arial"/>
              </a:defRPr>
            </a:lvl1pPr>
            <a:lvl2pPr marL="460375" marR="0" lvl="1" indent="-98425"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456359" y="825563"/>
            <a:ext cx="7980488" cy="331847"/>
          </a:xfrm>
          <a:prstGeom prst="rect">
            <a:avLst/>
          </a:prstGeom>
          <a:noFill/>
          <a:ln>
            <a:noFill/>
          </a:ln>
        </p:spPr>
        <p:txBody>
          <a:bodyPr wrap="square" lIns="91425" tIns="91425" rIns="91425" bIns="91425" anchor="b" anchorCtr="0"/>
          <a:lstStyle>
            <a:lvl1pPr marL="0" marR="0" lvl="0" indent="0" algn="l" rtl="0">
              <a:spcBef>
                <a:spcPts val="380"/>
              </a:spcBef>
              <a:buClr>
                <a:srgbClr val="000000"/>
              </a:buClr>
              <a:buFont typeface="Arial"/>
              <a:buNone/>
              <a:defRPr sz="1900" b="0" i="0" u="none" strike="noStrike" cap="none">
                <a:solidFill>
                  <a:srgbClr val="000000"/>
                </a:solidFill>
                <a:latin typeface="Arial"/>
                <a:ea typeface="Arial"/>
                <a:cs typeface="Arial"/>
                <a:sym typeface="Arial"/>
              </a:defRPr>
            </a:lvl1pPr>
            <a:lvl2pPr marL="475465" marR="0" lvl="1" indent="-5565" algn="l" rtl="0">
              <a:spcBef>
                <a:spcPts val="420"/>
              </a:spcBef>
              <a:buClr>
                <a:srgbClr val="000000"/>
              </a:buClr>
              <a:buFont typeface="Arial"/>
              <a:buNone/>
              <a:defRPr sz="2100" b="1" i="0" u="none" strike="noStrike" cap="none">
                <a:solidFill>
                  <a:srgbClr val="000000"/>
                </a:solidFill>
                <a:latin typeface="Arial"/>
                <a:ea typeface="Arial"/>
                <a:cs typeface="Arial"/>
                <a:sym typeface="Arial"/>
              </a:defRPr>
            </a:lvl2pPr>
            <a:lvl3pPr marL="950932" marR="0" lvl="2" indent="-11131" algn="l" rtl="0">
              <a:spcBef>
                <a:spcPts val="380"/>
              </a:spcBef>
              <a:buClr>
                <a:srgbClr val="000000"/>
              </a:buClr>
              <a:buFont typeface="Arial"/>
              <a:buNone/>
              <a:defRPr sz="1900" b="1" i="0" u="none" strike="noStrike" cap="none">
                <a:solidFill>
                  <a:srgbClr val="000000"/>
                </a:solidFill>
                <a:latin typeface="Arial"/>
                <a:ea typeface="Arial"/>
                <a:cs typeface="Arial"/>
                <a:sym typeface="Arial"/>
              </a:defRPr>
            </a:lvl3pPr>
            <a:lvl4pPr marL="1426397" marR="0" lvl="3" indent="-3997" algn="l" rtl="0">
              <a:spcBef>
                <a:spcPts val="320"/>
              </a:spcBef>
              <a:buClr>
                <a:srgbClr val="000000"/>
              </a:buClr>
              <a:buFont typeface="Arial"/>
              <a:buNone/>
              <a:defRPr sz="1600" b="1" i="0" u="none" strike="noStrike" cap="none">
                <a:solidFill>
                  <a:srgbClr val="000000"/>
                </a:solidFill>
                <a:latin typeface="Arial"/>
                <a:ea typeface="Arial"/>
                <a:cs typeface="Arial"/>
                <a:sym typeface="Arial"/>
              </a:defRPr>
            </a:lvl4pPr>
            <a:lvl5pPr marL="1901863" marR="0" lvl="4" indent="-9562" algn="l" rtl="0">
              <a:spcBef>
                <a:spcPts val="320"/>
              </a:spcBef>
              <a:buClr>
                <a:srgbClr val="000000"/>
              </a:buClr>
              <a:buFont typeface="Arial"/>
              <a:buNone/>
              <a:defRPr sz="1600" b="1" i="0" u="none" strike="noStrike" cap="none">
                <a:solidFill>
                  <a:srgbClr val="000000"/>
                </a:solidFill>
                <a:latin typeface="Arial"/>
                <a:ea typeface="Arial"/>
                <a:cs typeface="Arial"/>
                <a:sym typeface="Arial"/>
              </a:defRPr>
            </a:lvl5pPr>
            <a:lvl6pPr marL="2377329" marR="0" lvl="5" indent="-2428"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852794" marR="0" lvl="6" indent="-7994"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328260" marR="0" lvl="7" indent="-86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803726" marR="0" lvl="8" indent="-6425"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ransition Slide">
    <p:spTree>
      <p:nvGrpSpPr>
        <p:cNvPr id="1" name="Shape 54"/>
        <p:cNvGrpSpPr/>
        <p:nvPr/>
      </p:nvGrpSpPr>
      <p:grpSpPr>
        <a:xfrm>
          <a:off x="0" y="0"/>
          <a:ext cx="0" cy="0"/>
          <a:chOff x="0" y="0"/>
          <a:chExt cx="0" cy="0"/>
        </a:xfrm>
      </p:grpSpPr>
      <p:pic>
        <p:nvPicPr>
          <p:cNvPr id="55" name="Shape 55" descr="GettyImages-164456141_Red-01.png"/>
          <p:cNvPicPr preferRelativeResize="0"/>
          <p:nvPr/>
        </p:nvPicPr>
        <p:blipFill rotWithShape="1">
          <a:blip r:embed="rId2">
            <a:alphaModFix/>
          </a:blip>
          <a:srcRect/>
          <a:stretch/>
        </p:blipFill>
        <p:spPr>
          <a:xfrm>
            <a:off x="9694" y="-1"/>
            <a:ext cx="9144000" cy="4874540"/>
          </a:xfrm>
          <a:prstGeom prst="rect">
            <a:avLst/>
          </a:prstGeom>
          <a:noFill/>
          <a:ln>
            <a:noFill/>
          </a:ln>
        </p:spPr>
      </p:pic>
      <p:sp>
        <p:nvSpPr>
          <p:cNvPr id="56" name="Shape 56"/>
          <p:cNvSpPr txBox="1">
            <a:spLocks noGrp="1"/>
          </p:cNvSpPr>
          <p:nvPr>
            <p:ph type="body" idx="1"/>
          </p:nvPr>
        </p:nvSpPr>
        <p:spPr>
          <a:xfrm>
            <a:off x="440273" y="2181927"/>
            <a:ext cx="5806020" cy="482440"/>
          </a:xfrm>
          <a:prstGeom prst="rect">
            <a:avLst/>
          </a:prstGeom>
          <a:noFill/>
          <a:ln>
            <a:noFill/>
          </a:ln>
        </p:spPr>
        <p:txBody>
          <a:bodyPr wrap="square" lIns="91425" tIns="91425" rIns="91425" bIns="91425" anchor="ctr" anchorCtr="0"/>
          <a:lstStyle>
            <a:lvl1pPr marL="0" marR="0" lvl="0" indent="0" algn="l" rtl="0">
              <a:lnSpc>
                <a:spcPct val="95000"/>
              </a:lnSpc>
              <a:spcBef>
                <a:spcPts val="0"/>
              </a:spcBef>
              <a:buClr>
                <a:schemeClr val="lt1"/>
              </a:buClr>
              <a:buFont typeface="Arial"/>
              <a:buNone/>
              <a:defRPr sz="3000" b="0" i="0" u="none" strike="noStrike" cap="none">
                <a:solidFill>
                  <a:schemeClr val="lt1"/>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cxnSp>
        <p:nvCxnSpPr>
          <p:cNvPr id="57" name="Shape 57"/>
          <p:cNvCxnSpPr/>
          <p:nvPr/>
        </p:nvCxnSpPr>
        <p:spPr>
          <a:xfrm>
            <a:off x="6246291" y="0"/>
            <a:ext cx="0" cy="4874540"/>
          </a:xfrm>
          <a:prstGeom prst="straightConnector1">
            <a:avLst/>
          </a:prstGeom>
          <a:noFill/>
          <a:ln w="25400" cap="flat" cmpd="sng">
            <a:solidFill>
              <a:schemeClr val="lt1"/>
            </a:solidFill>
            <a:prstDash val="solid"/>
            <a:round/>
            <a:headEnd type="none" w="med" len="med"/>
            <a:tailEnd type="none" w="med" len="med"/>
          </a:ln>
        </p:spPr>
      </p:cxnSp>
      <p:cxnSp>
        <p:nvCxnSpPr>
          <p:cNvPr id="58" name="Shape 58"/>
          <p:cNvCxnSpPr/>
          <p:nvPr/>
        </p:nvCxnSpPr>
        <p:spPr>
          <a:xfrm>
            <a:off x="6246292" y="1448432"/>
            <a:ext cx="2897709" cy="0"/>
          </a:xfrm>
          <a:prstGeom prst="straightConnector1">
            <a:avLst/>
          </a:prstGeom>
          <a:noFill/>
          <a:ln w="25400" cap="flat" cmpd="sng">
            <a:solidFill>
              <a:schemeClr val="lt1"/>
            </a:solidFill>
            <a:prstDash val="solid"/>
            <a:round/>
            <a:headEnd type="none" w="med" len="med"/>
            <a:tailEnd type="none" w="med" len="med"/>
          </a:ln>
        </p:spPr>
      </p:cxnSp>
      <p:cxnSp>
        <p:nvCxnSpPr>
          <p:cNvPr id="59" name="Shape 59"/>
          <p:cNvCxnSpPr/>
          <p:nvPr/>
        </p:nvCxnSpPr>
        <p:spPr>
          <a:xfrm>
            <a:off x="1" y="3738373"/>
            <a:ext cx="6246291" cy="0"/>
          </a:xfrm>
          <a:prstGeom prst="straightConnector1">
            <a:avLst/>
          </a:prstGeom>
          <a:noFill/>
          <a:ln w="25400" cap="flat" cmpd="sng">
            <a:solidFill>
              <a:schemeClr val="lt1"/>
            </a:solidFill>
            <a:prstDash val="solid"/>
            <a:round/>
            <a:headEnd type="none" w="med" len="med"/>
            <a:tailEnd type="none" w="med" len="med"/>
          </a:ln>
        </p:spPr>
      </p:cxnSp>
      <p:cxnSp>
        <p:nvCxnSpPr>
          <p:cNvPr id="60" name="Shape 60"/>
          <p:cNvCxnSpPr/>
          <p:nvPr/>
        </p:nvCxnSpPr>
        <p:spPr>
          <a:xfrm>
            <a:off x="8070783" y="1448433"/>
            <a:ext cx="0" cy="3426107"/>
          </a:xfrm>
          <a:prstGeom prst="straightConnector1">
            <a:avLst/>
          </a:prstGeom>
          <a:noFill/>
          <a:ln w="25400" cap="flat" cmpd="sng">
            <a:solidFill>
              <a:schemeClr val="lt1"/>
            </a:solidFill>
            <a:prstDash val="solid"/>
            <a:round/>
            <a:headEnd type="none" w="med" len="med"/>
            <a:tailEnd type="none" w="med" len="med"/>
          </a:ln>
        </p:spPr>
      </p:cxnSp>
      <p:cxnSp>
        <p:nvCxnSpPr>
          <p:cNvPr id="61" name="Shape 61"/>
          <p:cNvCxnSpPr/>
          <p:nvPr/>
        </p:nvCxnSpPr>
        <p:spPr>
          <a:xfrm>
            <a:off x="8070785" y="2542228"/>
            <a:ext cx="1073217" cy="0"/>
          </a:xfrm>
          <a:prstGeom prst="straightConnector1">
            <a:avLst/>
          </a:prstGeom>
          <a:noFill/>
          <a:ln w="25400" cap="flat" cmpd="sng">
            <a:solidFill>
              <a:schemeClr val="lt1"/>
            </a:solidFill>
            <a:prstDash val="solid"/>
            <a:round/>
            <a:headEnd type="none" w="med" len="med"/>
            <a:tailEnd type="none" w="med" len="med"/>
          </a:ln>
        </p:spPr>
      </p:cxnSp>
      <p:cxnSp>
        <p:nvCxnSpPr>
          <p:cNvPr id="62" name="Shape 62"/>
          <p:cNvCxnSpPr/>
          <p:nvPr/>
        </p:nvCxnSpPr>
        <p:spPr>
          <a:xfrm>
            <a:off x="0" y="4874540"/>
            <a:ext cx="9144000" cy="0"/>
          </a:xfrm>
          <a:prstGeom prst="straightConnector1">
            <a:avLst/>
          </a:prstGeom>
          <a:noFill/>
          <a:ln w="25400" cap="flat" cmpd="sng">
            <a:solidFill>
              <a:srgbClr val="FFFFFF"/>
            </a:solidFill>
            <a:prstDash val="solid"/>
            <a:round/>
            <a:headEnd type="none" w="med" len="med"/>
            <a:tailEnd type="none" w="med" len="med"/>
          </a:ln>
        </p:spPr>
      </p:cxn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Title">
    <p:spTree>
      <p:nvGrpSpPr>
        <p:cNvPr id="1" name="Shape 6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ver_1">
    <p:spTree>
      <p:nvGrpSpPr>
        <p:cNvPr id="1" name="Shape 67"/>
        <p:cNvGrpSpPr/>
        <p:nvPr/>
      </p:nvGrpSpPr>
      <p:grpSpPr>
        <a:xfrm>
          <a:off x="0" y="0"/>
          <a:ext cx="0" cy="0"/>
          <a:chOff x="0" y="0"/>
          <a:chExt cx="0" cy="0"/>
        </a:xfrm>
      </p:grpSpPr>
      <p:pic>
        <p:nvPicPr>
          <p:cNvPr id="68" name="Shape 68" descr="architecture-1850732.jpg"/>
          <p:cNvPicPr preferRelativeResize="0"/>
          <p:nvPr/>
        </p:nvPicPr>
        <p:blipFill rotWithShape="1">
          <a:blip r:embed="rId2">
            <a:alphaModFix/>
          </a:blip>
          <a:srcRect/>
          <a:stretch/>
        </p:blipFill>
        <p:spPr>
          <a:xfrm>
            <a:off x="2" y="-1"/>
            <a:ext cx="9143999" cy="5189758"/>
          </a:xfrm>
          <a:prstGeom prst="rect">
            <a:avLst/>
          </a:prstGeom>
          <a:noFill/>
          <a:ln>
            <a:noFill/>
          </a:ln>
        </p:spPr>
      </p:pic>
      <p:sp>
        <p:nvSpPr>
          <p:cNvPr id="69" name="Shape 69"/>
          <p:cNvSpPr txBox="1">
            <a:spLocks noGrp="1"/>
          </p:cNvSpPr>
          <p:nvPr>
            <p:ph type="title"/>
          </p:nvPr>
        </p:nvSpPr>
        <p:spPr>
          <a:xfrm>
            <a:off x="502248" y="1438812"/>
            <a:ext cx="5930991" cy="2221700"/>
          </a:xfrm>
          <a:prstGeom prst="rect">
            <a:avLst/>
          </a:prstGeom>
          <a:noFill/>
          <a:ln>
            <a:noFill/>
          </a:ln>
        </p:spPr>
        <p:txBody>
          <a:bodyPr wrap="square" lIns="91425" tIns="91425" rIns="91425" bIns="91425" anchor="t" anchorCtr="0"/>
          <a:lstStyle>
            <a:lvl1pPr marL="0" marR="0" lvl="0" indent="0" algn="l" rtl="0">
              <a:spcBef>
                <a:spcPts val="0"/>
              </a:spcBef>
              <a:buClr>
                <a:srgbClr val="FFFFFF"/>
              </a:buClr>
              <a:buFont typeface="Arial"/>
              <a:buNone/>
              <a:defRPr sz="2800" b="1" i="0" u="none" strike="noStrike" cap="none">
                <a:solidFill>
                  <a:srgbClr val="FFFFF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70" name="Shape 70"/>
          <p:cNvCxnSpPr/>
          <p:nvPr/>
        </p:nvCxnSpPr>
        <p:spPr>
          <a:xfrm>
            <a:off x="0" y="3802620"/>
            <a:ext cx="6725302" cy="0"/>
          </a:xfrm>
          <a:prstGeom prst="straightConnector1">
            <a:avLst/>
          </a:prstGeom>
          <a:noFill/>
          <a:ln w="25400" cap="flat" cmpd="sng">
            <a:solidFill>
              <a:srgbClr val="FFFFFF"/>
            </a:solidFill>
            <a:prstDash val="solid"/>
            <a:round/>
            <a:headEnd type="none" w="med" len="med"/>
            <a:tailEnd type="none" w="med" len="med"/>
          </a:ln>
        </p:spPr>
      </p:cxnSp>
      <p:sp>
        <p:nvSpPr>
          <p:cNvPr id="71" name="Shape 71"/>
          <p:cNvSpPr txBox="1">
            <a:spLocks noGrp="1"/>
          </p:cNvSpPr>
          <p:nvPr>
            <p:ph type="body" idx="1"/>
          </p:nvPr>
        </p:nvSpPr>
        <p:spPr>
          <a:xfrm>
            <a:off x="502246" y="3993426"/>
            <a:ext cx="5930992" cy="986173"/>
          </a:xfrm>
          <a:prstGeom prst="rect">
            <a:avLst/>
          </a:prstGeom>
          <a:noFill/>
          <a:ln>
            <a:noFill/>
          </a:ln>
        </p:spPr>
        <p:txBody>
          <a:bodyPr wrap="square" lIns="91425" tIns="91425" rIns="91425" bIns="91425" anchor="t" anchorCtr="0"/>
          <a:lstStyle>
            <a:lvl1pPr marL="0" marR="0" lvl="0" indent="0" algn="l" rtl="0">
              <a:spcBef>
                <a:spcPts val="380"/>
              </a:spcBef>
              <a:buClr>
                <a:schemeClr val="lt1"/>
              </a:buClr>
              <a:buFont typeface="Arial"/>
              <a:buNone/>
              <a:defRPr sz="1900" b="1" i="0" u="none" strike="noStrike" cap="none">
                <a:solidFill>
                  <a:schemeClr val="lt1"/>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pic>
        <p:nvPicPr>
          <p:cNvPr id="72" name="Shape 72" descr="Mapr_200-16-46_R-01.png"/>
          <p:cNvPicPr preferRelativeResize="0"/>
          <p:nvPr/>
        </p:nvPicPr>
        <p:blipFill rotWithShape="1">
          <a:blip r:embed="rId3">
            <a:alphaModFix/>
          </a:blip>
          <a:srcRect/>
          <a:stretch/>
        </p:blipFill>
        <p:spPr>
          <a:xfrm>
            <a:off x="6729290" y="1339924"/>
            <a:ext cx="2414710" cy="897836"/>
          </a:xfrm>
          <a:prstGeom prst="rect">
            <a:avLst/>
          </a:prstGeom>
          <a:noFill/>
          <a:ln>
            <a:noFill/>
          </a:ln>
        </p:spPr>
      </p:pic>
      <p:cxnSp>
        <p:nvCxnSpPr>
          <p:cNvPr id="73" name="Shape 73"/>
          <p:cNvCxnSpPr/>
          <p:nvPr/>
        </p:nvCxnSpPr>
        <p:spPr>
          <a:xfrm>
            <a:off x="6729290" y="1332052"/>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74" name="Shape 74"/>
          <p:cNvCxnSpPr/>
          <p:nvPr/>
        </p:nvCxnSpPr>
        <p:spPr>
          <a:xfrm>
            <a:off x="6725302" y="2242048"/>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75" name="Shape 75"/>
          <p:cNvCxnSpPr/>
          <p:nvPr/>
        </p:nvCxnSpPr>
        <p:spPr>
          <a:xfrm>
            <a:off x="6725302" y="1"/>
            <a:ext cx="0" cy="5189757"/>
          </a:xfrm>
          <a:prstGeom prst="straightConnector1">
            <a:avLst/>
          </a:prstGeom>
          <a:noFill/>
          <a:ln w="25400" cap="flat" cmpd="sng">
            <a:solidFill>
              <a:srgbClr val="FFFFFF"/>
            </a:solidFill>
            <a:prstDash val="solid"/>
            <a:round/>
            <a:headEnd type="none" w="med" len="med"/>
            <a:tailEnd type="none" w="med" len="med"/>
          </a:ln>
        </p:spPr>
      </p:cxn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ver_2">
    <p:spTree>
      <p:nvGrpSpPr>
        <p:cNvPr id="1" name="Shape 76"/>
        <p:cNvGrpSpPr/>
        <p:nvPr/>
      </p:nvGrpSpPr>
      <p:grpSpPr>
        <a:xfrm>
          <a:off x="0" y="0"/>
          <a:ext cx="0" cy="0"/>
          <a:chOff x="0" y="0"/>
          <a:chExt cx="0" cy="0"/>
        </a:xfrm>
      </p:grpSpPr>
      <p:pic>
        <p:nvPicPr>
          <p:cNvPr id="77" name="Shape 77" descr="building-1132207_filter.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8" name="Shape 78"/>
          <p:cNvSpPr/>
          <p:nvPr/>
        </p:nvSpPr>
        <p:spPr>
          <a:xfrm>
            <a:off x="1" y="-1"/>
            <a:ext cx="9143999" cy="5143501"/>
          </a:xfrm>
          <a:prstGeom prst="rect">
            <a:avLst/>
          </a:prstGeom>
          <a:solidFill>
            <a:srgbClr val="000000">
              <a:alpha val="60000"/>
            </a:srgbClr>
          </a:solidFill>
          <a:ln>
            <a:noFill/>
          </a:ln>
        </p:spPr>
        <p:txBody>
          <a:bodyPr wrap="square" lIns="71325" tIns="35650" rIns="71325" bIns="3565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cxnSp>
        <p:nvCxnSpPr>
          <p:cNvPr id="79" name="Shape 79"/>
          <p:cNvCxnSpPr/>
          <p:nvPr/>
        </p:nvCxnSpPr>
        <p:spPr>
          <a:xfrm>
            <a:off x="0" y="3802620"/>
            <a:ext cx="6725302" cy="0"/>
          </a:xfrm>
          <a:prstGeom prst="straightConnector1">
            <a:avLst/>
          </a:prstGeom>
          <a:noFill/>
          <a:ln w="25400" cap="flat" cmpd="sng">
            <a:solidFill>
              <a:srgbClr val="FFFFFF"/>
            </a:solidFill>
            <a:prstDash val="solid"/>
            <a:round/>
            <a:headEnd type="none" w="med" len="med"/>
            <a:tailEnd type="none" w="med" len="med"/>
          </a:ln>
        </p:spPr>
      </p:cxnSp>
      <p:sp>
        <p:nvSpPr>
          <p:cNvPr id="80" name="Shape 80"/>
          <p:cNvSpPr txBox="1">
            <a:spLocks noGrp="1"/>
          </p:cNvSpPr>
          <p:nvPr>
            <p:ph type="title"/>
          </p:nvPr>
        </p:nvSpPr>
        <p:spPr>
          <a:xfrm>
            <a:off x="502248" y="1438812"/>
            <a:ext cx="5930991" cy="2221700"/>
          </a:xfrm>
          <a:prstGeom prst="rect">
            <a:avLst/>
          </a:prstGeom>
          <a:noFill/>
          <a:ln>
            <a:noFill/>
          </a:ln>
        </p:spPr>
        <p:txBody>
          <a:bodyPr wrap="square" lIns="91425" tIns="91425" rIns="91425" bIns="91425" anchor="t" anchorCtr="0"/>
          <a:lstStyle>
            <a:lvl1pPr marL="0" marR="0" lvl="0" indent="0" algn="l" rtl="0">
              <a:spcBef>
                <a:spcPts val="0"/>
              </a:spcBef>
              <a:buClr>
                <a:srgbClr val="FFFFFF"/>
              </a:buClr>
              <a:buFont typeface="Arial"/>
              <a:buNone/>
              <a:defRPr sz="2800" b="1" i="0" u="none" strike="noStrike" cap="none">
                <a:solidFill>
                  <a:srgbClr val="FFFFF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a:off x="502246" y="3993426"/>
            <a:ext cx="5930992" cy="986173"/>
          </a:xfrm>
          <a:prstGeom prst="rect">
            <a:avLst/>
          </a:prstGeom>
          <a:noFill/>
          <a:ln>
            <a:noFill/>
          </a:ln>
        </p:spPr>
        <p:txBody>
          <a:bodyPr wrap="square" lIns="91425" tIns="91425" rIns="91425" bIns="91425" anchor="t" anchorCtr="0"/>
          <a:lstStyle>
            <a:lvl1pPr marL="0" marR="0" lvl="0" indent="0" algn="l" rtl="0">
              <a:spcBef>
                <a:spcPts val="380"/>
              </a:spcBef>
              <a:buClr>
                <a:schemeClr val="lt1"/>
              </a:buClr>
              <a:buFont typeface="Arial"/>
              <a:buNone/>
              <a:defRPr sz="1900" b="1" i="0" u="none" strike="noStrike" cap="none">
                <a:solidFill>
                  <a:schemeClr val="lt1"/>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pic>
        <p:nvPicPr>
          <p:cNvPr id="82" name="Shape 82" descr="Mapr_200-16-46_R-01.png"/>
          <p:cNvPicPr preferRelativeResize="0"/>
          <p:nvPr/>
        </p:nvPicPr>
        <p:blipFill rotWithShape="1">
          <a:blip r:embed="rId3">
            <a:alphaModFix/>
          </a:blip>
          <a:srcRect/>
          <a:stretch/>
        </p:blipFill>
        <p:spPr>
          <a:xfrm>
            <a:off x="6729290" y="1339924"/>
            <a:ext cx="2414710" cy="897836"/>
          </a:xfrm>
          <a:prstGeom prst="rect">
            <a:avLst/>
          </a:prstGeom>
          <a:noFill/>
          <a:ln>
            <a:noFill/>
          </a:ln>
        </p:spPr>
      </p:pic>
      <p:cxnSp>
        <p:nvCxnSpPr>
          <p:cNvPr id="83" name="Shape 83"/>
          <p:cNvCxnSpPr/>
          <p:nvPr/>
        </p:nvCxnSpPr>
        <p:spPr>
          <a:xfrm>
            <a:off x="6729290" y="1332052"/>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84" name="Shape 84"/>
          <p:cNvCxnSpPr/>
          <p:nvPr/>
        </p:nvCxnSpPr>
        <p:spPr>
          <a:xfrm>
            <a:off x="6725302" y="2242048"/>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85" name="Shape 85"/>
          <p:cNvCxnSpPr/>
          <p:nvPr/>
        </p:nvCxnSpPr>
        <p:spPr>
          <a:xfrm>
            <a:off x="6725302" y="1"/>
            <a:ext cx="0" cy="5189757"/>
          </a:xfrm>
          <a:prstGeom prst="straightConnector1">
            <a:avLst/>
          </a:prstGeom>
          <a:noFill/>
          <a:ln w="25400" cap="flat" cmpd="sng">
            <a:solidFill>
              <a:srgbClr val="FFFFFF"/>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ver_3">
    <p:spTree>
      <p:nvGrpSpPr>
        <p:cNvPr id="1" name="Shape 86"/>
        <p:cNvGrpSpPr/>
        <p:nvPr/>
      </p:nvGrpSpPr>
      <p:grpSpPr>
        <a:xfrm>
          <a:off x="0" y="0"/>
          <a:ext cx="0" cy="0"/>
          <a:chOff x="0" y="0"/>
          <a:chExt cx="0" cy="0"/>
        </a:xfrm>
      </p:grpSpPr>
      <p:pic>
        <p:nvPicPr>
          <p:cNvPr id="87" name="Shape 87" descr="architecture-1839930.jpg"/>
          <p:cNvPicPr preferRelativeResize="0"/>
          <p:nvPr/>
        </p:nvPicPr>
        <p:blipFill rotWithShape="1">
          <a:blip r:embed="rId2">
            <a:alphaModFix/>
          </a:blip>
          <a:srcRect/>
          <a:stretch/>
        </p:blipFill>
        <p:spPr>
          <a:xfrm>
            <a:off x="0" y="-9861"/>
            <a:ext cx="9144000" cy="5143500"/>
          </a:xfrm>
          <a:prstGeom prst="rect">
            <a:avLst/>
          </a:prstGeom>
          <a:noFill/>
          <a:ln>
            <a:noFill/>
          </a:ln>
        </p:spPr>
      </p:pic>
      <p:cxnSp>
        <p:nvCxnSpPr>
          <p:cNvPr id="88" name="Shape 88"/>
          <p:cNvCxnSpPr/>
          <p:nvPr/>
        </p:nvCxnSpPr>
        <p:spPr>
          <a:xfrm>
            <a:off x="0" y="3802620"/>
            <a:ext cx="6725302" cy="0"/>
          </a:xfrm>
          <a:prstGeom prst="straightConnector1">
            <a:avLst/>
          </a:prstGeom>
          <a:noFill/>
          <a:ln w="25400" cap="flat" cmpd="sng">
            <a:solidFill>
              <a:srgbClr val="FFFFFF"/>
            </a:solidFill>
            <a:prstDash val="solid"/>
            <a:round/>
            <a:headEnd type="none" w="med" len="med"/>
            <a:tailEnd type="none" w="med" len="med"/>
          </a:ln>
        </p:spPr>
      </p:cxnSp>
      <p:sp>
        <p:nvSpPr>
          <p:cNvPr id="89" name="Shape 89"/>
          <p:cNvSpPr txBox="1">
            <a:spLocks noGrp="1"/>
          </p:cNvSpPr>
          <p:nvPr>
            <p:ph type="body" idx="1"/>
          </p:nvPr>
        </p:nvSpPr>
        <p:spPr>
          <a:xfrm>
            <a:off x="502247" y="502532"/>
            <a:ext cx="5931186" cy="2222236"/>
          </a:xfrm>
          <a:prstGeom prst="rect">
            <a:avLst/>
          </a:prstGeom>
          <a:noFill/>
          <a:ln>
            <a:noFill/>
          </a:ln>
        </p:spPr>
        <p:txBody>
          <a:bodyPr wrap="square" lIns="91425" tIns="91425" rIns="91425" bIns="91425" anchor="t" anchorCtr="0"/>
          <a:lstStyle>
            <a:lvl1pPr marL="0" marR="0" lvl="0" indent="0" algn="l" rtl="0">
              <a:spcBef>
                <a:spcPts val="560"/>
              </a:spcBef>
              <a:buClr>
                <a:srgbClr val="000000"/>
              </a:buClr>
              <a:buFont typeface="Arial"/>
              <a:buNone/>
              <a:defRPr sz="2800" b="1"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pic>
        <p:nvPicPr>
          <p:cNvPr id="90" name="Shape 90" descr="MapR_white_R.png"/>
          <p:cNvPicPr preferRelativeResize="0"/>
          <p:nvPr/>
        </p:nvPicPr>
        <p:blipFill rotWithShape="1">
          <a:blip r:embed="rId3">
            <a:alphaModFix/>
          </a:blip>
          <a:srcRect/>
          <a:stretch/>
        </p:blipFill>
        <p:spPr>
          <a:xfrm>
            <a:off x="7094339" y="1046775"/>
            <a:ext cx="1697920" cy="369987"/>
          </a:xfrm>
          <a:prstGeom prst="rect">
            <a:avLst/>
          </a:prstGeom>
          <a:noFill/>
          <a:ln>
            <a:noFill/>
          </a:ln>
        </p:spPr>
      </p:pic>
      <p:sp>
        <p:nvSpPr>
          <p:cNvPr id="91" name="Shape 91"/>
          <p:cNvSpPr txBox="1">
            <a:spLocks noGrp="1"/>
          </p:cNvSpPr>
          <p:nvPr>
            <p:ph type="body" idx="2"/>
          </p:nvPr>
        </p:nvSpPr>
        <p:spPr>
          <a:xfrm>
            <a:off x="502246" y="3993426"/>
            <a:ext cx="5930992" cy="986173"/>
          </a:xfrm>
          <a:prstGeom prst="rect">
            <a:avLst/>
          </a:prstGeom>
          <a:noFill/>
          <a:ln>
            <a:noFill/>
          </a:ln>
        </p:spPr>
        <p:txBody>
          <a:bodyPr wrap="square" lIns="91425" tIns="91425" rIns="91425" bIns="91425" anchor="t" anchorCtr="0"/>
          <a:lstStyle>
            <a:lvl1pPr marL="0" marR="0" lvl="0" indent="0" algn="l" rtl="0">
              <a:spcBef>
                <a:spcPts val="380"/>
              </a:spcBef>
              <a:buClr>
                <a:schemeClr val="dk1"/>
              </a:buClr>
              <a:buFont typeface="Arial"/>
              <a:buNone/>
              <a:defRPr sz="1900" b="1" i="0" u="none" strike="noStrike" cap="none">
                <a:solidFill>
                  <a:schemeClr val="dk1"/>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pic>
        <p:nvPicPr>
          <p:cNvPr id="92" name="Shape 92" descr="Mapr_200-16-46_R-01.png"/>
          <p:cNvPicPr preferRelativeResize="0"/>
          <p:nvPr/>
        </p:nvPicPr>
        <p:blipFill rotWithShape="1">
          <a:blip r:embed="rId4">
            <a:alphaModFix/>
          </a:blip>
          <a:srcRect/>
          <a:stretch/>
        </p:blipFill>
        <p:spPr>
          <a:xfrm>
            <a:off x="6729290" y="1339924"/>
            <a:ext cx="2414710" cy="897836"/>
          </a:xfrm>
          <a:prstGeom prst="rect">
            <a:avLst/>
          </a:prstGeom>
          <a:noFill/>
          <a:ln>
            <a:noFill/>
          </a:ln>
        </p:spPr>
      </p:pic>
      <p:cxnSp>
        <p:nvCxnSpPr>
          <p:cNvPr id="93" name="Shape 93"/>
          <p:cNvCxnSpPr/>
          <p:nvPr/>
        </p:nvCxnSpPr>
        <p:spPr>
          <a:xfrm>
            <a:off x="6729290" y="1332052"/>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94" name="Shape 94"/>
          <p:cNvCxnSpPr/>
          <p:nvPr/>
        </p:nvCxnSpPr>
        <p:spPr>
          <a:xfrm>
            <a:off x="6725302" y="2242048"/>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95" name="Shape 95"/>
          <p:cNvCxnSpPr/>
          <p:nvPr/>
        </p:nvCxnSpPr>
        <p:spPr>
          <a:xfrm>
            <a:off x="6725302" y="1"/>
            <a:ext cx="0" cy="5189757"/>
          </a:xfrm>
          <a:prstGeom prst="straightConnector1">
            <a:avLst/>
          </a:prstGeom>
          <a:noFill/>
          <a:ln w="25400" cap="flat" cmpd="sng">
            <a:solidFill>
              <a:srgbClr val="FFFFFF"/>
            </a:solidFill>
            <a:prstDash val="solid"/>
            <a:round/>
            <a:headEnd type="none" w="med" len="med"/>
            <a:tailEnd type="none" w="med" len="med"/>
          </a:ln>
        </p:spPr>
      </p:cxnSp>
      <p:pic>
        <p:nvPicPr>
          <p:cNvPr id="96" name="Shape 96" descr="Mapr_200-16-46_R-01.png"/>
          <p:cNvPicPr preferRelativeResize="0"/>
          <p:nvPr/>
        </p:nvPicPr>
        <p:blipFill rotWithShape="1">
          <a:blip r:embed="rId4">
            <a:alphaModFix/>
          </a:blip>
          <a:srcRect/>
          <a:stretch/>
        </p:blipFill>
        <p:spPr>
          <a:xfrm>
            <a:off x="6729290" y="1339924"/>
            <a:ext cx="2414710" cy="897836"/>
          </a:xfrm>
          <a:prstGeom prst="rect">
            <a:avLst/>
          </a:prstGeom>
          <a:noFill/>
          <a:ln>
            <a:noFill/>
          </a:ln>
        </p:spPr>
      </p:pic>
      <p:pic>
        <p:nvPicPr>
          <p:cNvPr id="97" name="Shape 97" descr="Mapr_200-16-46_R-01.png"/>
          <p:cNvPicPr preferRelativeResize="0"/>
          <p:nvPr/>
        </p:nvPicPr>
        <p:blipFill rotWithShape="1">
          <a:blip r:embed="rId4">
            <a:alphaModFix/>
          </a:blip>
          <a:srcRect/>
          <a:stretch/>
        </p:blipFill>
        <p:spPr>
          <a:xfrm>
            <a:off x="6729290" y="1339924"/>
            <a:ext cx="2414710" cy="8978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ver_4">
    <p:spTree>
      <p:nvGrpSpPr>
        <p:cNvPr id="1" name="Shape 98"/>
        <p:cNvGrpSpPr/>
        <p:nvPr/>
      </p:nvGrpSpPr>
      <p:grpSpPr>
        <a:xfrm>
          <a:off x="0" y="0"/>
          <a:ext cx="0" cy="0"/>
          <a:chOff x="0" y="0"/>
          <a:chExt cx="0" cy="0"/>
        </a:xfrm>
      </p:grpSpPr>
      <p:pic>
        <p:nvPicPr>
          <p:cNvPr id="99" name="Shape 99" descr="GettyImages-174917571_filter.jpg"/>
          <p:cNvPicPr preferRelativeResize="0"/>
          <p:nvPr/>
        </p:nvPicPr>
        <p:blipFill rotWithShape="1">
          <a:blip r:embed="rId2">
            <a:alphaModFix/>
          </a:blip>
          <a:srcRect/>
          <a:stretch/>
        </p:blipFill>
        <p:spPr>
          <a:xfrm>
            <a:off x="0" y="0"/>
            <a:ext cx="9144000" cy="5143500"/>
          </a:xfrm>
          <a:prstGeom prst="rect">
            <a:avLst/>
          </a:prstGeom>
          <a:noFill/>
          <a:ln>
            <a:noFill/>
          </a:ln>
        </p:spPr>
      </p:pic>
      <p:cxnSp>
        <p:nvCxnSpPr>
          <p:cNvPr id="100" name="Shape 100"/>
          <p:cNvCxnSpPr/>
          <p:nvPr/>
        </p:nvCxnSpPr>
        <p:spPr>
          <a:xfrm>
            <a:off x="-25521" y="3801811"/>
            <a:ext cx="6750823" cy="809"/>
          </a:xfrm>
          <a:prstGeom prst="straightConnector1">
            <a:avLst/>
          </a:prstGeom>
          <a:noFill/>
          <a:ln w="25400" cap="flat" cmpd="sng">
            <a:solidFill>
              <a:srgbClr val="FFFFFF"/>
            </a:solidFill>
            <a:prstDash val="solid"/>
            <a:round/>
            <a:headEnd type="none" w="med" len="med"/>
            <a:tailEnd type="none" w="med" len="med"/>
          </a:ln>
        </p:spPr>
      </p:cxnSp>
      <p:sp>
        <p:nvSpPr>
          <p:cNvPr id="101" name="Shape 101"/>
          <p:cNvSpPr txBox="1">
            <a:spLocks noGrp="1"/>
          </p:cNvSpPr>
          <p:nvPr>
            <p:ph type="body" idx="1"/>
          </p:nvPr>
        </p:nvSpPr>
        <p:spPr>
          <a:xfrm>
            <a:off x="502247" y="1438276"/>
            <a:ext cx="5931186" cy="2221707"/>
          </a:xfrm>
          <a:prstGeom prst="rect">
            <a:avLst/>
          </a:prstGeom>
          <a:noFill/>
          <a:ln>
            <a:noFill/>
          </a:ln>
        </p:spPr>
        <p:txBody>
          <a:bodyPr wrap="square" lIns="91425" tIns="91425" rIns="91425" bIns="91425" anchor="t" anchorCtr="0"/>
          <a:lstStyle>
            <a:lvl1pPr marL="0" marR="0" lvl="0" indent="0" algn="l" rtl="0">
              <a:spcBef>
                <a:spcPts val="560"/>
              </a:spcBef>
              <a:buClr>
                <a:srgbClr val="000000"/>
              </a:buClr>
              <a:buFont typeface="Arial"/>
              <a:buNone/>
              <a:defRPr sz="2800" b="1"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body" idx="2"/>
          </p:nvPr>
        </p:nvSpPr>
        <p:spPr>
          <a:xfrm>
            <a:off x="502246" y="3993426"/>
            <a:ext cx="5930992" cy="986173"/>
          </a:xfrm>
          <a:prstGeom prst="rect">
            <a:avLst/>
          </a:prstGeom>
          <a:noFill/>
          <a:ln>
            <a:noFill/>
          </a:ln>
        </p:spPr>
        <p:txBody>
          <a:bodyPr wrap="square" lIns="91425" tIns="91425" rIns="91425" bIns="91425" anchor="t" anchorCtr="0"/>
          <a:lstStyle>
            <a:lvl1pPr marL="0" marR="0" lvl="0" indent="0" algn="l" rtl="0">
              <a:spcBef>
                <a:spcPts val="380"/>
              </a:spcBef>
              <a:buClr>
                <a:srgbClr val="000000"/>
              </a:buClr>
              <a:buFont typeface="Arial"/>
              <a:buNone/>
              <a:defRPr sz="1900" b="1"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pic>
        <p:nvPicPr>
          <p:cNvPr id="103" name="Shape 103" descr="Mapr_200-16-46_R-01.png"/>
          <p:cNvPicPr preferRelativeResize="0"/>
          <p:nvPr/>
        </p:nvPicPr>
        <p:blipFill rotWithShape="1">
          <a:blip r:embed="rId3">
            <a:alphaModFix/>
          </a:blip>
          <a:srcRect/>
          <a:stretch/>
        </p:blipFill>
        <p:spPr>
          <a:xfrm>
            <a:off x="6729290" y="1339924"/>
            <a:ext cx="2414710" cy="897836"/>
          </a:xfrm>
          <a:prstGeom prst="rect">
            <a:avLst/>
          </a:prstGeom>
          <a:noFill/>
          <a:ln>
            <a:noFill/>
          </a:ln>
        </p:spPr>
      </p:pic>
      <p:cxnSp>
        <p:nvCxnSpPr>
          <p:cNvPr id="104" name="Shape 104"/>
          <p:cNvCxnSpPr/>
          <p:nvPr/>
        </p:nvCxnSpPr>
        <p:spPr>
          <a:xfrm>
            <a:off x="6729290" y="1332052"/>
            <a:ext cx="2418698" cy="0"/>
          </a:xfrm>
          <a:prstGeom prst="straightConnector1">
            <a:avLst/>
          </a:prstGeom>
          <a:noFill/>
          <a:ln w="25400" cap="flat" cmpd="sng">
            <a:solidFill>
              <a:srgbClr val="FFFFFF"/>
            </a:solidFill>
            <a:prstDash val="solid"/>
            <a:round/>
            <a:headEnd type="none" w="med" len="med"/>
            <a:tailEnd type="none" w="med" len="med"/>
          </a:ln>
        </p:spPr>
      </p:cxnSp>
      <p:cxnSp>
        <p:nvCxnSpPr>
          <p:cNvPr id="105" name="Shape 105"/>
          <p:cNvCxnSpPr/>
          <p:nvPr/>
        </p:nvCxnSpPr>
        <p:spPr>
          <a:xfrm>
            <a:off x="6725302" y="1"/>
            <a:ext cx="0" cy="5189757"/>
          </a:xfrm>
          <a:prstGeom prst="straightConnector1">
            <a:avLst/>
          </a:prstGeom>
          <a:noFill/>
          <a:ln w="25400" cap="flat" cmpd="sng">
            <a:solidFill>
              <a:srgbClr val="FFFFFF"/>
            </a:solidFill>
            <a:prstDash val="solid"/>
            <a:round/>
            <a:headEnd type="none" w="med" len="med"/>
            <a:tailEnd type="none" w="med" len="med"/>
          </a:ln>
        </p:spPr>
      </p:cxnSp>
      <p:cxnSp>
        <p:nvCxnSpPr>
          <p:cNvPr id="106" name="Shape 106"/>
          <p:cNvCxnSpPr/>
          <p:nvPr/>
        </p:nvCxnSpPr>
        <p:spPr>
          <a:xfrm>
            <a:off x="6725302" y="2242048"/>
            <a:ext cx="2418698" cy="0"/>
          </a:xfrm>
          <a:prstGeom prst="straightConnector1">
            <a:avLst/>
          </a:prstGeom>
          <a:noFill/>
          <a:ln w="25400" cap="flat" cmpd="sng">
            <a:solidFill>
              <a:srgbClr val="FFFFFF"/>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1" y="4880489"/>
            <a:ext cx="9151146" cy="263011"/>
          </a:xfrm>
          <a:prstGeom prst="rect">
            <a:avLst/>
          </a:prstGeom>
          <a:solidFill>
            <a:srgbClr val="000000"/>
          </a:solidFill>
          <a:ln>
            <a:noFill/>
          </a:ln>
        </p:spPr>
        <p:txBody>
          <a:bodyPr wrap="square" lIns="71325" tIns="35650" rIns="71325" bIns="35650" anchor="ctr" anchorCtr="0">
            <a:noAutofit/>
          </a:bodyPr>
          <a:lstStyle/>
          <a:p>
            <a:pPr marL="0" marR="0" lvl="0" indent="0" algn="ctr" rtl="0">
              <a:spcBef>
                <a:spcPts val="0"/>
              </a:spcBef>
              <a:buNone/>
            </a:pPr>
            <a:endParaRPr sz="1900" b="0" i="0" u="none" strike="noStrike" cap="none">
              <a:solidFill>
                <a:srgbClr val="FFFFFF"/>
              </a:solidFill>
              <a:latin typeface="Arial"/>
              <a:ea typeface="Arial"/>
              <a:cs typeface="Arial"/>
              <a:sym typeface="Arial"/>
            </a:endParaRPr>
          </a:p>
        </p:txBody>
      </p:sp>
      <p:sp>
        <p:nvSpPr>
          <p:cNvPr id="10" name="Shape 10"/>
          <p:cNvSpPr txBox="1">
            <a:spLocks noGrp="1"/>
          </p:cNvSpPr>
          <p:nvPr>
            <p:ph type="title"/>
          </p:nvPr>
        </p:nvSpPr>
        <p:spPr>
          <a:xfrm>
            <a:off x="456359" y="205980"/>
            <a:ext cx="8260400" cy="692646"/>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Arial"/>
              <a:buNone/>
              <a:defRPr sz="25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0947" y="898625"/>
            <a:ext cx="8260400" cy="3695999"/>
          </a:xfrm>
          <a:prstGeom prst="rect">
            <a:avLst/>
          </a:prstGeom>
          <a:noFill/>
          <a:ln>
            <a:noFill/>
          </a:ln>
        </p:spPr>
        <p:txBody>
          <a:bodyPr wrap="square" lIns="91425" tIns="91425" rIns="91425" bIns="91425" anchor="t" anchorCtr="0"/>
          <a:lstStyle>
            <a:lvl1pPr marL="211138" marR="0" lvl="0" indent="-71438" algn="l" rtl="0">
              <a:spcBef>
                <a:spcPts val="440"/>
              </a:spcBef>
              <a:buClr>
                <a:srgbClr val="000000"/>
              </a:buClr>
              <a:buSzPct val="100000"/>
              <a:buFont typeface="Arial"/>
              <a:buChar char="•"/>
              <a:defRPr sz="2200" b="0" i="0" u="none" strike="noStrike" cap="none">
                <a:solidFill>
                  <a:srgbClr val="000000"/>
                </a:solidFill>
                <a:latin typeface="Arial"/>
                <a:ea typeface="Arial"/>
                <a:cs typeface="Arial"/>
                <a:sym typeface="Arial"/>
              </a:defRPr>
            </a:lvl1pPr>
            <a:lvl2pPr marL="461963" marR="0" lvl="1" indent="-100012" algn="l" rtl="0">
              <a:spcBef>
                <a:spcPts val="380"/>
              </a:spcBef>
              <a:buClr>
                <a:srgbClr val="000000"/>
              </a:buClr>
              <a:buSzPct val="100000"/>
              <a:buFont typeface="Arial"/>
              <a:buChar char="–"/>
              <a:defRPr sz="1900" b="0" i="0" u="none" strike="noStrike" cap="none">
                <a:solidFill>
                  <a:srgbClr val="000000"/>
                </a:solidFill>
                <a:latin typeface="Arial"/>
                <a:ea typeface="Arial"/>
                <a:cs typeface="Arial"/>
                <a:sym typeface="Arial"/>
              </a:defRPr>
            </a:lvl2pPr>
            <a:lvl3pPr marL="887939" marR="0" lvl="2" indent="-138639" algn="l" rtl="0">
              <a:spcBef>
                <a:spcPts val="320"/>
              </a:spcBef>
              <a:buClr>
                <a:srgbClr val="000000"/>
              </a:buClr>
              <a:buSzPct val="100000"/>
              <a:buFont typeface="Arial"/>
              <a:buChar char="•"/>
              <a:defRPr sz="1600" b="0" i="0" u="none" strike="noStrike" cap="none">
                <a:solidFill>
                  <a:srgbClr val="000000"/>
                </a:solidFill>
                <a:latin typeface="Arial"/>
                <a:ea typeface="Arial"/>
                <a:cs typeface="Arial"/>
                <a:sym typeface="Arial"/>
              </a:defRPr>
            </a:lvl3pPr>
            <a:lvl4pPr marL="1162866" marR="0" lvl="3" indent="-159566" algn="l" rtl="0">
              <a:spcBef>
                <a:spcPts val="280"/>
              </a:spcBef>
              <a:buClr>
                <a:srgbClr val="000000"/>
              </a:buClr>
              <a:buSzPct val="100000"/>
              <a:buFont typeface="Arial"/>
              <a:buChar char="–"/>
              <a:defRPr sz="1400" b="0" i="0" u="none" strike="noStrike" cap="none">
                <a:solidFill>
                  <a:srgbClr val="000000"/>
                </a:solidFill>
                <a:latin typeface="Arial"/>
                <a:ea typeface="Arial"/>
                <a:cs typeface="Arial"/>
                <a:sym typeface="Arial"/>
              </a:defRPr>
            </a:lvl4pPr>
            <a:lvl5pPr marL="1431601" marR="0" lvl="4" indent="-161600" algn="l" rtl="0">
              <a:spcBef>
                <a:spcPts val="240"/>
              </a:spcBef>
              <a:buClr>
                <a:srgbClr val="000000"/>
              </a:buClr>
              <a:buSzPct val="100000"/>
              <a:buFont typeface="Arial"/>
              <a:buChar char="»"/>
              <a:defRPr sz="1200" b="0" i="0" u="none" strike="noStrike" cap="none">
                <a:solidFill>
                  <a:srgbClr val="000000"/>
                </a:solidFill>
                <a:latin typeface="Arial"/>
                <a:ea typeface="Arial"/>
                <a:cs typeface="Arial"/>
                <a:sym typeface="Arial"/>
              </a:defRPr>
            </a:lvl5pPr>
            <a:lvl6pPr marL="2615061" marR="0" lvl="5" indent="-106810"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6pPr>
            <a:lvl7pPr marL="3090528" marR="0" lvl="6" indent="-112378"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7pPr>
            <a:lvl8pPr marL="3565993" marR="0" lvl="7" indent="-105243"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8pPr>
            <a:lvl9pPr marL="4041459" marR="0" lvl="8" indent="-110809" algn="l" rtl="0">
              <a:spcBef>
                <a:spcPts val="420"/>
              </a:spcBef>
              <a:buClr>
                <a:schemeClr val="dk1"/>
              </a:buClr>
              <a:buSzPct val="1000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2" name="Shape 12"/>
          <p:cNvSpPr txBox="1"/>
          <p:nvPr/>
        </p:nvSpPr>
        <p:spPr>
          <a:xfrm>
            <a:off x="7032038" y="4960685"/>
            <a:ext cx="1527693" cy="107722"/>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700" b="0" i="0" u="none" strike="noStrike" cap="none">
                <a:solidFill>
                  <a:srgbClr val="FFFFFF"/>
                </a:solidFill>
                <a:latin typeface="Arial"/>
                <a:ea typeface="Arial"/>
                <a:cs typeface="Arial"/>
                <a:sym typeface="Arial"/>
              </a:rPr>
              <a:t>© 2017 MapR Technologies</a:t>
            </a:r>
          </a:p>
        </p:txBody>
      </p:sp>
      <p:sp>
        <p:nvSpPr>
          <p:cNvPr id="13" name="Shape 13"/>
          <p:cNvSpPr txBox="1"/>
          <p:nvPr/>
        </p:nvSpPr>
        <p:spPr>
          <a:xfrm>
            <a:off x="5957426" y="4961727"/>
            <a:ext cx="1033987" cy="107722"/>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700" b="0" i="0" u="none" strike="noStrike" cap="none">
                <a:solidFill>
                  <a:schemeClr val="lt1"/>
                </a:solidFill>
                <a:latin typeface="Arial"/>
                <a:ea typeface="Arial"/>
                <a:cs typeface="Arial"/>
                <a:sym typeface="Arial"/>
              </a:rPr>
              <a:t>MapR Confidential</a:t>
            </a:r>
          </a:p>
        </p:txBody>
      </p:sp>
      <p:sp>
        <p:nvSpPr>
          <p:cNvPr id="14" name="Shape 14"/>
          <p:cNvSpPr txBox="1"/>
          <p:nvPr/>
        </p:nvSpPr>
        <p:spPr>
          <a:xfrm>
            <a:off x="8711347" y="4902901"/>
            <a:ext cx="647869" cy="228600"/>
          </a:xfrm>
          <a:prstGeom prst="rect">
            <a:avLst/>
          </a:prstGeom>
          <a:noFill/>
          <a:ln>
            <a:noFill/>
          </a:ln>
        </p:spPr>
        <p:txBody>
          <a:bodyPr wrap="square" lIns="71325" tIns="35650" rIns="71325" bIns="3565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FFFFFF"/>
                </a:solidFill>
                <a:latin typeface="Arial"/>
                <a:ea typeface="Arial"/>
                <a:cs typeface="Arial"/>
                <a:sym typeface="Arial"/>
              </a:rPr>
              <a:t>‹#›</a:t>
            </a:fld>
            <a:endParaRPr lang="en-US" sz="900" b="0" i="0" u="none" strike="noStrike" cap="none">
              <a:solidFill>
                <a:srgbClr val="FFFFFF"/>
              </a:solidFill>
              <a:latin typeface="Arial"/>
              <a:ea typeface="Arial"/>
              <a:cs typeface="Arial"/>
              <a:sym typeface="Arial"/>
            </a:endParaRPr>
          </a:p>
        </p:txBody>
      </p:sp>
      <p:cxnSp>
        <p:nvCxnSpPr>
          <p:cNvPr id="15" name="Shape 15"/>
          <p:cNvCxnSpPr/>
          <p:nvPr/>
        </p:nvCxnSpPr>
        <p:spPr>
          <a:xfrm>
            <a:off x="7032037" y="4874540"/>
            <a:ext cx="0" cy="268961"/>
          </a:xfrm>
          <a:prstGeom prst="straightConnector1">
            <a:avLst/>
          </a:prstGeom>
          <a:noFill/>
          <a:ln w="25400" cap="flat" cmpd="sng">
            <a:solidFill>
              <a:schemeClr val="lt1"/>
            </a:solidFill>
            <a:prstDash val="solid"/>
            <a:round/>
            <a:headEnd type="none" w="med" len="med"/>
            <a:tailEnd type="none" w="med" len="med"/>
          </a:ln>
        </p:spPr>
      </p:cxnSp>
      <p:cxnSp>
        <p:nvCxnSpPr>
          <p:cNvPr id="16" name="Shape 16"/>
          <p:cNvCxnSpPr/>
          <p:nvPr/>
        </p:nvCxnSpPr>
        <p:spPr>
          <a:xfrm>
            <a:off x="8559731" y="4874540"/>
            <a:ext cx="0" cy="268961"/>
          </a:xfrm>
          <a:prstGeom prst="straightConnector1">
            <a:avLst/>
          </a:prstGeom>
          <a:noFill/>
          <a:ln w="25400" cap="flat" cmpd="sng">
            <a:solidFill>
              <a:schemeClr val="lt1"/>
            </a:solidFill>
            <a:prstDash val="solid"/>
            <a:round/>
            <a:headEnd type="none" w="med" len="med"/>
            <a:tailEnd type="none" w="med" len="med"/>
          </a:ln>
        </p:spPr>
      </p:cxnSp>
      <p:pic>
        <p:nvPicPr>
          <p:cNvPr id="17" name="Shape 17" descr="Mapr_200-16-46_R-01.png"/>
          <p:cNvPicPr preferRelativeResize="0"/>
          <p:nvPr/>
        </p:nvPicPr>
        <p:blipFill rotWithShape="1">
          <a:blip r:embed="rId21">
            <a:alphaModFix/>
          </a:blip>
          <a:srcRect/>
          <a:stretch/>
        </p:blipFill>
        <p:spPr>
          <a:xfrm>
            <a:off x="567334" y="4880362"/>
            <a:ext cx="714113" cy="265521"/>
          </a:xfrm>
          <a:prstGeom prst="rect">
            <a:avLst/>
          </a:prstGeom>
          <a:noFill/>
          <a:ln>
            <a:noFill/>
          </a:ln>
        </p:spPr>
      </p:pic>
      <p:cxnSp>
        <p:nvCxnSpPr>
          <p:cNvPr id="18" name="Shape 18"/>
          <p:cNvCxnSpPr/>
          <p:nvPr/>
        </p:nvCxnSpPr>
        <p:spPr>
          <a:xfrm>
            <a:off x="1290973" y="4878943"/>
            <a:ext cx="0" cy="268961"/>
          </a:xfrm>
          <a:prstGeom prst="straightConnector1">
            <a:avLst/>
          </a:prstGeom>
          <a:noFill/>
          <a:ln w="25400" cap="flat" cmpd="sng">
            <a:solidFill>
              <a:schemeClr val="lt1"/>
            </a:solidFill>
            <a:prstDash val="solid"/>
            <a:round/>
            <a:headEnd type="none" w="med" len="med"/>
            <a:tailEnd type="none" w="med" len="med"/>
          </a:ln>
        </p:spPr>
      </p:cxnSp>
      <p:cxnSp>
        <p:nvCxnSpPr>
          <p:cNvPr id="19" name="Shape 19"/>
          <p:cNvCxnSpPr/>
          <p:nvPr/>
        </p:nvCxnSpPr>
        <p:spPr>
          <a:xfrm>
            <a:off x="558252" y="4878943"/>
            <a:ext cx="0" cy="268961"/>
          </a:xfrm>
          <a:prstGeom prst="straightConnector1">
            <a:avLst/>
          </a:prstGeom>
          <a:noFill/>
          <a:ln w="25400" cap="flat" cmpd="sng">
            <a:solidFill>
              <a:schemeClr val="lt1"/>
            </a:solidFill>
            <a:prstDash val="solid"/>
            <a:round/>
            <a:headEnd type="none" w="med" len="med"/>
            <a:tailEnd type="none" w="med" len="med"/>
          </a:ln>
        </p:spPr>
      </p:cxnSp>
      <p:cxnSp>
        <p:nvCxnSpPr>
          <p:cNvPr id="20" name="Shape 20"/>
          <p:cNvCxnSpPr/>
          <p:nvPr/>
        </p:nvCxnSpPr>
        <p:spPr>
          <a:xfrm>
            <a:off x="7032037" y="4874542"/>
            <a:ext cx="0" cy="268961"/>
          </a:xfrm>
          <a:prstGeom prst="straightConnector1">
            <a:avLst/>
          </a:prstGeom>
          <a:noFill/>
          <a:ln w="25400" cap="flat" cmpd="sng">
            <a:solidFill>
              <a:schemeClr val="lt1"/>
            </a:solidFill>
            <a:prstDash val="solid"/>
            <a:round/>
            <a:headEnd type="none" w="med" len="med"/>
            <a:tailEnd type="none" w="med" len="med"/>
          </a:ln>
        </p:spPr>
      </p:cxnSp>
      <p:cxnSp>
        <p:nvCxnSpPr>
          <p:cNvPr id="21" name="Shape 21"/>
          <p:cNvCxnSpPr/>
          <p:nvPr/>
        </p:nvCxnSpPr>
        <p:spPr>
          <a:xfrm>
            <a:off x="8559731" y="4874542"/>
            <a:ext cx="0" cy="268961"/>
          </a:xfrm>
          <a:prstGeom prst="straightConnector1">
            <a:avLst/>
          </a:prstGeom>
          <a:noFill/>
          <a:ln w="25400" cap="flat" cmpd="sng">
            <a:solidFill>
              <a:schemeClr val="lt1"/>
            </a:solidFill>
            <a:prstDash val="solid"/>
            <a:round/>
            <a:headEnd type="none" w="med" len="med"/>
            <a:tailEnd type="none" w="med" len="med"/>
          </a:ln>
        </p:spPr>
      </p:cxnSp>
      <p:cxnSp>
        <p:nvCxnSpPr>
          <p:cNvPr id="22" name="Shape 22"/>
          <p:cNvCxnSpPr/>
          <p:nvPr/>
        </p:nvCxnSpPr>
        <p:spPr>
          <a:xfrm>
            <a:off x="1290973" y="4878943"/>
            <a:ext cx="0" cy="268961"/>
          </a:xfrm>
          <a:prstGeom prst="straightConnector1">
            <a:avLst/>
          </a:prstGeom>
          <a:noFill/>
          <a:ln w="25400" cap="flat" cmpd="sng">
            <a:solidFill>
              <a:schemeClr val="lt1"/>
            </a:solidFill>
            <a:prstDash val="solid"/>
            <a:round/>
            <a:headEnd type="none" w="med" len="med"/>
            <a:tailEnd type="none" w="med" len="med"/>
          </a:ln>
        </p:spPr>
      </p:cxnSp>
      <p:cxnSp>
        <p:nvCxnSpPr>
          <p:cNvPr id="23" name="Shape 23"/>
          <p:cNvCxnSpPr/>
          <p:nvPr/>
        </p:nvCxnSpPr>
        <p:spPr>
          <a:xfrm>
            <a:off x="7032037" y="4874542"/>
            <a:ext cx="0" cy="268961"/>
          </a:xfrm>
          <a:prstGeom prst="straightConnector1">
            <a:avLst/>
          </a:prstGeom>
          <a:noFill/>
          <a:ln w="25400" cap="flat" cmpd="sng">
            <a:solidFill>
              <a:schemeClr val="lt1"/>
            </a:solidFill>
            <a:prstDash val="solid"/>
            <a:round/>
            <a:headEnd type="none" w="med" len="med"/>
            <a:tailEnd type="none" w="med" len="med"/>
          </a:ln>
        </p:spPr>
      </p:cxnSp>
      <p:cxnSp>
        <p:nvCxnSpPr>
          <p:cNvPr id="24" name="Shape 24"/>
          <p:cNvCxnSpPr/>
          <p:nvPr/>
        </p:nvCxnSpPr>
        <p:spPr>
          <a:xfrm>
            <a:off x="8559731" y="4874542"/>
            <a:ext cx="0" cy="268961"/>
          </a:xfrm>
          <a:prstGeom prst="straightConnector1">
            <a:avLst/>
          </a:prstGeom>
          <a:noFill/>
          <a:ln w="25400" cap="flat" cmpd="sng">
            <a:solidFill>
              <a:schemeClr val="lt1"/>
            </a:solidFill>
            <a:prstDash val="solid"/>
            <a:round/>
            <a:headEnd type="none" w="med" len="med"/>
            <a:tailEnd type="none" w="med" len="med"/>
          </a:ln>
        </p:spPr>
      </p:cxnSp>
      <p:cxnSp>
        <p:nvCxnSpPr>
          <p:cNvPr id="25" name="Shape 25"/>
          <p:cNvCxnSpPr/>
          <p:nvPr/>
        </p:nvCxnSpPr>
        <p:spPr>
          <a:xfrm>
            <a:off x="1290973" y="4878943"/>
            <a:ext cx="0" cy="268961"/>
          </a:xfrm>
          <a:prstGeom prst="straightConnector1">
            <a:avLst/>
          </a:prstGeom>
          <a:noFill/>
          <a:ln w="25400" cap="flat" cmpd="sng">
            <a:solidFill>
              <a:schemeClr val="lt1"/>
            </a:solidFill>
            <a:prstDash val="solid"/>
            <a:round/>
            <a:headEnd type="none" w="med" len="med"/>
            <a:tailEnd type="none" w="med" len="med"/>
          </a:ln>
        </p:spPr>
      </p:cxnSp>
      <p:cxnSp>
        <p:nvCxnSpPr>
          <p:cNvPr id="26" name="Shape 26"/>
          <p:cNvCxnSpPr/>
          <p:nvPr/>
        </p:nvCxnSpPr>
        <p:spPr>
          <a:xfrm>
            <a:off x="0" y="4874540"/>
            <a:ext cx="9144000" cy="0"/>
          </a:xfrm>
          <a:prstGeom prst="straightConnector1">
            <a:avLst/>
          </a:prstGeom>
          <a:noFill/>
          <a:ln w="25400" cap="flat" cmpd="sng">
            <a:solidFill>
              <a:schemeClr val="l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aprdocs.mapr.com/52/ReferenceGuide/MapRLog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jbenninghoff/cluster-valid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502248" y="1438812"/>
            <a:ext cx="5930991" cy="2221700"/>
          </a:xfrm>
          <a:prstGeom prst="rect">
            <a:avLst/>
          </a:prstGeom>
          <a:noFill/>
          <a:ln>
            <a:noFill/>
          </a:ln>
        </p:spPr>
        <p:txBody>
          <a:bodyPr wrap="square" lIns="95075" tIns="47525" rIns="95075" bIns="47525" anchor="t" anchorCtr="0">
            <a:noAutofit/>
          </a:bodyPr>
          <a:lstStyle/>
          <a:p>
            <a:pPr marL="0" marR="0" lvl="0" indent="0" algn="l" rtl="0">
              <a:spcBef>
                <a:spcPts val="0"/>
              </a:spcBef>
              <a:buClr>
                <a:srgbClr val="FFFFFF"/>
              </a:buClr>
              <a:buSzPct val="25000"/>
              <a:buFont typeface="Arial"/>
              <a:buNone/>
            </a:pPr>
            <a:r>
              <a:rPr lang="en-US" sz="2800" b="1" i="0" u="none" strike="noStrike" cap="none" dirty="0" smtClean="0">
                <a:solidFill>
                  <a:srgbClr val="FFFFFF"/>
                </a:solidFill>
                <a:latin typeface="Arial"/>
                <a:ea typeface="Arial"/>
                <a:cs typeface="Arial"/>
                <a:sym typeface="Arial"/>
              </a:rPr>
              <a:t>Cluster Validation</a:t>
            </a:r>
            <a:br>
              <a:rPr lang="en-US" sz="2800" b="1" i="0" u="none" strike="noStrike" cap="none" dirty="0" smtClean="0">
                <a:solidFill>
                  <a:srgbClr val="FFFFFF"/>
                </a:solidFill>
                <a:latin typeface="Arial"/>
                <a:ea typeface="Arial"/>
                <a:cs typeface="Arial"/>
                <a:sym typeface="Arial"/>
              </a:rPr>
            </a:br>
            <a:r>
              <a:rPr lang="en-US" sz="2800" b="1" i="0" u="none" strike="noStrike" cap="none" dirty="0" smtClean="0">
                <a:solidFill>
                  <a:srgbClr val="FFFFFF"/>
                </a:solidFill>
                <a:latin typeface="Arial"/>
                <a:ea typeface="Arial"/>
                <a:cs typeface="Arial"/>
                <a:sym typeface="Arial"/>
              </a:rPr>
              <a:t>Troubleshooting Tips</a:t>
            </a:r>
            <a:endParaRPr lang="en-US" sz="2800" b="1" i="0" u="none" strike="noStrike" cap="none" dirty="0">
              <a:solidFill>
                <a:srgbClr val="FFFFFF"/>
              </a:solidFill>
              <a:latin typeface="Arial"/>
              <a:ea typeface="Arial"/>
              <a:cs typeface="Arial"/>
              <a:sym typeface="Arial"/>
            </a:endParaRPr>
          </a:p>
        </p:txBody>
      </p:sp>
      <p:sp>
        <p:nvSpPr>
          <p:cNvPr id="195" name="Shape 195"/>
          <p:cNvSpPr txBox="1">
            <a:spLocks noGrp="1"/>
          </p:cNvSpPr>
          <p:nvPr>
            <p:ph type="body" idx="1"/>
          </p:nvPr>
        </p:nvSpPr>
        <p:spPr>
          <a:xfrm>
            <a:off x="502246" y="3993426"/>
            <a:ext cx="5930992" cy="986173"/>
          </a:xfrm>
          <a:prstGeom prst="rect">
            <a:avLst/>
          </a:prstGeom>
          <a:noFill/>
          <a:ln>
            <a:noFill/>
          </a:ln>
        </p:spPr>
        <p:txBody>
          <a:bodyPr wrap="square" lIns="95075" tIns="47525" rIns="95075" bIns="47525" anchor="t" anchorCtr="0">
            <a:noAutofit/>
          </a:bodyPr>
          <a:lstStyle/>
          <a:p>
            <a:pPr marL="0" marR="0" lvl="0" indent="0" algn="l" rtl="0">
              <a:lnSpc>
                <a:spcPct val="90000"/>
              </a:lnSpc>
              <a:spcBef>
                <a:spcPts val="0"/>
              </a:spcBef>
              <a:spcAft>
                <a:spcPts val="0"/>
              </a:spcAft>
              <a:buClr>
                <a:srgbClr val="FFFFFF"/>
              </a:buClr>
              <a:buSzPct val="25000"/>
              <a:buFont typeface="Arial"/>
              <a:buNone/>
            </a:pPr>
            <a:r>
              <a:rPr lang="en-US" sz="1900" b="1" i="0" u="none" strike="noStrike" cap="none" dirty="0" smtClean="0">
                <a:solidFill>
                  <a:srgbClr val="FFFFFF"/>
                </a:solidFill>
                <a:latin typeface="Arial"/>
                <a:ea typeface="Arial"/>
                <a:cs typeface="Arial"/>
                <a:sym typeface="Arial"/>
              </a:rPr>
              <a:t>Carsten Hufe</a:t>
            </a:r>
            <a:r>
              <a:rPr lang="en-US" sz="1900" b="1" i="0" u="none" strike="noStrike" cap="none" dirty="0">
                <a:solidFill>
                  <a:srgbClr val="FFFFFF"/>
                </a:solidFill>
                <a:latin typeface="Arial"/>
                <a:ea typeface="Arial"/>
                <a:cs typeface="Arial"/>
                <a:sym typeface="Arial"/>
              </a:rPr>
              <a:t/>
            </a:r>
            <a:br>
              <a:rPr lang="en-US" sz="1900" b="1" i="0" u="none" strike="noStrike" cap="none" dirty="0">
                <a:solidFill>
                  <a:srgbClr val="FFFFFF"/>
                </a:solidFill>
                <a:latin typeface="Arial"/>
                <a:ea typeface="Arial"/>
                <a:cs typeface="Arial"/>
                <a:sym typeface="Arial"/>
              </a:rPr>
            </a:br>
            <a:r>
              <a:rPr lang="en-US" sz="1900" b="1" i="0" u="none" strike="noStrike" cap="none" dirty="0" smtClean="0">
                <a:solidFill>
                  <a:srgbClr val="FFFFFF"/>
                </a:solidFill>
                <a:latin typeface="Arial"/>
                <a:ea typeface="Arial"/>
                <a:cs typeface="Arial"/>
                <a:sym typeface="Arial"/>
              </a:rPr>
              <a:t>Senior Data Engineer</a:t>
            </a:r>
            <a:endParaRPr lang="en-US" sz="1900" b="1" i="0" u="none" strike="noStrike" cap="none" dirty="0">
              <a:solidFill>
                <a:srgbClr val="FFFFFF"/>
              </a:solidFill>
              <a:latin typeface="Arial"/>
              <a:ea typeface="Arial"/>
              <a:cs typeface="Arial"/>
              <a:sym typeface="Arial"/>
            </a:endParaRPr>
          </a:p>
          <a:p>
            <a:pPr marL="0" marR="0" lvl="0" indent="0" algn="l" rtl="0">
              <a:lnSpc>
                <a:spcPct val="90000"/>
              </a:lnSpc>
              <a:spcBef>
                <a:spcPts val="380"/>
              </a:spcBef>
              <a:buClr>
                <a:srgbClr val="FFFFFF"/>
              </a:buClr>
              <a:buSzPct val="25000"/>
              <a:buFont typeface="Arial"/>
              <a:buNone/>
            </a:pPr>
            <a:r>
              <a:rPr lang="en-US" sz="1900" b="1" i="0" u="none" strike="noStrike" cap="none" dirty="0" smtClean="0">
                <a:solidFill>
                  <a:srgbClr val="FFFFFF"/>
                </a:solidFill>
                <a:latin typeface="Arial"/>
                <a:ea typeface="Arial"/>
                <a:cs typeface="Arial"/>
                <a:sym typeface="Arial"/>
              </a:rPr>
              <a:t>17. October 2017</a:t>
            </a:r>
            <a:endParaRPr lang="en-US" sz="1900" b="1" i="0" u="none" strike="noStrike" cap="none" dirty="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500" b="1" i="0" u="none" strike="noStrike" cap="none">
                <a:solidFill>
                  <a:schemeClr val="accent1"/>
                </a:solidFill>
                <a:latin typeface="Arial"/>
                <a:ea typeface="Arial"/>
                <a:cs typeface="Arial"/>
                <a:sym typeface="Arial"/>
              </a:rPr>
              <a:t>What happened when you tried to install?</a:t>
            </a:r>
          </a:p>
        </p:txBody>
      </p:sp>
      <p:sp>
        <p:nvSpPr>
          <p:cNvPr id="321" name="Shape 321"/>
          <p:cNvSpPr txBox="1">
            <a:spLocks noGrp="1"/>
          </p:cNvSpPr>
          <p:nvPr>
            <p:ph type="body" idx="1"/>
          </p:nvPr>
        </p:nvSpPr>
        <p:spPr>
          <a:xfrm>
            <a:off x="591824" y="907864"/>
            <a:ext cx="7980488" cy="880296"/>
          </a:xfrm>
          <a:prstGeom prst="rect">
            <a:avLst/>
          </a:prstGeom>
          <a:noFill/>
          <a:ln>
            <a:noFill/>
          </a:ln>
        </p:spPr>
        <p:txBody>
          <a:bodyPr wrap="square" lIns="95075" tIns="47525" rIns="95075" bIns="47525" anchor="t" anchorCtr="0">
            <a:noAutofit/>
          </a:bodyPr>
          <a:lstStyle/>
          <a:p>
            <a:pPr marL="228600" marR="0" lvl="0" indent="-215900" algn="l" rtl="0">
              <a:spcBef>
                <a:spcPts val="0"/>
              </a:spcBef>
              <a:spcAft>
                <a:spcPts val="0"/>
              </a:spcAft>
              <a:buClr>
                <a:srgbClr val="000000"/>
              </a:buClr>
              <a:buSzPct val="100000"/>
              <a:buFont typeface="Arial"/>
              <a:buChar char="•"/>
            </a:pPr>
            <a:r>
              <a:rPr lang="en-US" sz="2200" b="0" i="0" u="none" strike="noStrike" cap="none">
                <a:solidFill>
                  <a:srgbClr val="000000"/>
                </a:solidFill>
                <a:latin typeface="Arial"/>
                <a:ea typeface="Arial"/>
                <a:cs typeface="Arial"/>
                <a:sym typeface="Arial"/>
              </a:rPr>
              <a:t>What error did you see/get?</a:t>
            </a:r>
          </a:p>
          <a:p>
            <a:pPr marL="228600" marR="0" lvl="0" indent="-215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Arial"/>
                <a:ea typeface="Arial"/>
                <a:cs typeface="Arial"/>
                <a:sym typeface="Arial"/>
              </a:rPr>
              <a:t>Why is this important?</a:t>
            </a:r>
          </a:p>
          <a:p>
            <a:pPr marL="228600" marR="0" lvl="0" indent="-215900" algn="l" rtl="0">
              <a:spcBef>
                <a:spcPts val="440"/>
              </a:spcBef>
              <a:buClr>
                <a:srgbClr val="000000"/>
              </a:buClr>
              <a:buSzPct val="100000"/>
              <a:buFont typeface="Arial"/>
              <a:buNone/>
            </a:pPr>
            <a:endParaRPr sz="2200" b="0" i="0" u="none" strike="noStrike" cap="none">
              <a:solidFill>
                <a:srgbClr val="000000"/>
              </a:solidFill>
              <a:latin typeface="Arial"/>
              <a:ea typeface="Arial"/>
              <a:cs typeface="Arial"/>
              <a:sym typeface="Arial"/>
            </a:endParaRPr>
          </a:p>
        </p:txBody>
      </p:sp>
      <p:sp>
        <p:nvSpPr>
          <p:cNvPr id="322" name="Shape 322"/>
          <p:cNvSpPr txBox="1"/>
          <p:nvPr/>
        </p:nvSpPr>
        <p:spPr>
          <a:xfrm>
            <a:off x="591824" y="1779900"/>
            <a:ext cx="8298176" cy="3377384"/>
          </a:xfrm>
          <a:prstGeom prst="rect">
            <a:avLst/>
          </a:prstGeom>
          <a:noFill/>
          <a:ln>
            <a:noFill/>
          </a:ln>
        </p:spPr>
        <p:txBody>
          <a:bodyPr wrap="square" lIns="95075" tIns="47525" rIns="95075" bIns="47525" anchor="t" anchorCtr="0">
            <a:noAutofit/>
          </a:bodyPr>
          <a:lstStyle/>
          <a:p>
            <a:pPr marL="17462" marR="0" lvl="0" indent="-4762" algn="l" rtl="0">
              <a:spcBef>
                <a:spcPts val="0"/>
              </a:spcBef>
              <a:spcAft>
                <a:spcPts val="0"/>
              </a:spcAft>
              <a:buClr>
                <a:srgbClr val="000000"/>
              </a:buClr>
              <a:buSzPct val="25000"/>
              <a:buFont typeface="Arial"/>
              <a:buNone/>
            </a:pPr>
            <a:r>
              <a:rPr lang="en-US" sz="2200">
                <a:solidFill>
                  <a:srgbClr val="000000"/>
                </a:solidFill>
                <a:latin typeface="Arial"/>
                <a:ea typeface="Arial"/>
                <a:cs typeface="Arial"/>
                <a:sym typeface="Arial"/>
              </a:rPr>
              <a:t>Proxy/firewall issues come up in larger account.  Watch out for:</a:t>
            </a:r>
          </a:p>
          <a:p>
            <a:pPr marL="460375" marR="0" lvl="1" indent="-219075" algn="l" rtl="0">
              <a:spcBef>
                <a:spcPts val="380"/>
              </a:spcBef>
              <a:spcAft>
                <a:spcPts val="0"/>
              </a:spcAft>
              <a:buClr>
                <a:srgbClr val="000000"/>
              </a:buClr>
              <a:buSzPct val="100000"/>
              <a:buFont typeface="Arial"/>
              <a:buChar char="–"/>
            </a:pPr>
            <a:r>
              <a:rPr lang="en-US" sz="1900" b="0" i="0" u="none" strike="noStrike" cap="none">
                <a:solidFill>
                  <a:srgbClr val="000000"/>
                </a:solidFill>
                <a:latin typeface="Arial"/>
                <a:ea typeface="Arial"/>
                <a:cs typeface="Arial"/>
                <a:sym typeface="Arial"/>
              </a:rPr>
              <a:t>Customers that have a firewall or proxy</a:t>
            </a:r>
          </a:p>
          <a:p>
            <a:pPr marL="460375" marR="0" lvl="1" indent="-219075" algn="l" rtl="0">
              <a:spcBef>
                <a:spcPts val="380"/>
              </a:spcBef>
              <a:spcAft>
                <a:spcPts val="0"/>
              </a:spcAft>
              <a:buClr>
                <a:srgbClr val="000000"/>
              </a:buClr>
              <a:buSzPct val="100000"/>
              <a:buFont typeface="Arial"/>
              <a:buChar char="–"/>
            </a:pPr>
            <a:r>
              <a:rPr lang="en-US" sz="1900" b="0" i="0" u="none" strike="noStrike" cap="none">
                <a:solidFill>
                  <a:srgbClr val="000000"/>
                </a:solidFill>
                <a:latin typeface="Arial"/>
                <a:ea typeface="Arial"/>
                <a:cs typeface="Arial"/>
                <a:sym typeface="Arial"/>
              </a:rPr>
              <a:t>Ensure that the customer has a valid proxy server or firewall configuration were we can get out an install packages from repositories</a:t>
            </a:r>
          </a:p>
          <a:p>
            <a:pPr marL="460375" marR="0" lvl="1" indent="-219075" algn="l" rtl="0">
              <a:spcBef>
                <a:spcPts val="380"/>
              </a:spcBef>
              <a:buClr>
                <a:srgbClr val="000000"/>
              </a:buClr>
              <a:buSzPct val="100000"/>
              <a:buFont typeface="Arial"/>
              <a:buChar char="–"/>
            </a:pPr>
            <a:r>
              <a:rPr lang="en-US" sz="1900" b="0" i="0" u="none" strike="noStrike" cap="none">
                <a:solidFill>
                  <a:srgbClr val="000000"/>
                </a:solidFill>
                <a:latin typeface="Arial"/>
                <a:ea typeface="Arial"/>
                <a:cs typeface="Arial"/>
                <a:sym typeface="Arial"/>
              </a:rPr>
              <a:t>Some customers may be large enough to have their own RHEL Satellite servers (internal package manager servers).  We do have ways to work with these but will have to reach out to the MapR Field Engineering Team.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500" b="1" i="0" u="none" strike="noStrike" cap="none">
                <a:solidFill>
                  <a:schemeClr val="accent1"/>
                </a:solidFill>
                <a:latin typeface="Arial"/>
                <a:ea typeface="Arial"/>
                <a:cs typeface="Arial"/>
                <a:sym typeface="Arial"/>
              </a:rPr>
              <a:t>Cluster validation scripts – Examples</a:t>
            </a:r>
          </a:p>
        </p:txBody>
      </p:sp>
      <p:sp>
        <p:nvSpPr>
          <p:cNvPr id="328" name="Shape 328"/>
          <p:cNvSpPr txBox="1">
            <a:spLocks noGrp="1"/>
          </p:cNvSpPr>
          <p:nvPr>
            <p:ph type="body" idx="1"/>
          </p:nvPr>
        </p:nvSpPr>
        <p:spPr>
          <a:xfrm>
            <a:off x="20136" y="931808"/>
            <a:ext cx="7105256" cy="3377384"/>
          </a:xfrm>
          <a:prstGeom prst="rect">
            <a:avLst/>
          </a:prstGeom>
          <a:noFill/>
          <a:ln>
            <a:noFill/>
          </a:ln>
        </p:spPr>
        <p:txBody>
          <a:bodyPr wrap="square" lIns="95075" tIns="47525" rIns="95075" bIns="47525" anchor="t" anchorCtr="0">
            <a:noAutofit/>
          </a:bodyPr>
          <a:lstStyle/>
          <a:p>
            <a:pPr marL="228600" marR="0" lvl="0" indent="-215900" algn="l" rtl="0">
              <a:spcBef>
                <a:spcPts val="0"/>
              </a:spcBef>
              <a:spcAft>
                <a:spcPts val="0"/>
              </a:spcAft>
              <a:buClr>
                <a:srgbClr val="000000"/>
              </a:buClr>
              <a:buSzPct val="100000"/>
              <a:buFont typeface="Arial"/>
              <a:buChar char="•"/>
            </a:pPr>
            <a:r>
              <a:rPr lang="en-US" sz="2200" b="0" i="0" u="none" strike="noStrike" cap="none">
                <a:solidFill>
                  <a:srgbClr val="000000"/>
                </a:solidFill>
                <a:latin typeface="Arial"/>
                <a:ea typeface="Arial"/>
                <a:cs typeface="Arial"/>
                <a:sym typeface="Arial"/>
              </a:rPr>
              <a:t>Here is an example of poor disk write performance using the:</a:t>
            </a:r>
          </a:p>
          <a:p>
            <a:pPr marL="460375" marR="0" lvl="1" indent="-219075" algn="l" rtl="0">
              <a:spcBef>
                <a:spcPts val="380"/>
              </a:spcBef>
              <a:spcAft>
                <a:spcPts val="0"/>
              </a:spcAft>
              <a:buClr>
                <a:srgbClr val="000000"/>
              </a:buClr>
              <a:buSzPct val="100000"/>
              <a:buFont typeface="Arial"/>
              <a:buChar char="–"/>
            </a:pPr>
            <a:r>
              <a:rPr lang="en-US" sz="1900" b="0" i="0" u="none" strike="noStrike" cap="none">
                <a:solidFill>
                  <a:srgbClr val="000000"/>
                </a:solidFill>
                <a:latin typeface="Arial"/>
                <a:ea typeface="Arial"/>
                <a:cs typeface="Arial"/>
                <a:sym typeface="Arial"/>
              </a:rPr>
              <a:t>clush –ab /root/cluster-validation/pre-install/disk-test.sh</a:t>
            </a:r>
          </a:p>
          <a:p>
            <a:pPr marL="460375" marR="0" lvl="1" indent="-219075" algn="l" rtl="0">
              <a:spcBef>
                <a:spcPts val="380"/>
              </a:spcBef>
              <a:spcAft>
                <a:spcPts val="0"/>
              </a:spcAft>
              <a:buClr>
                <a:srgbClr val="000000"/>
              </a:buClr>
              <a:buSzPct val="100000"/>
              <a:buFont typeface="Arial"/>
              <a:buChar char="–"/>
            </a:pPr>
            <a:r>
              <a:rPr lang="en-US" sz="1900" b="0" i="0" u="none" strike="noStrike" cap="none">
                <a:solidFill>
                  <a:srgbClr val="000000"/>
                </a:solidFill>
                <a:latin typeface="Arial"/>
                <a:ea typeface="Arial"/>
                <a:cs typeface="Arial"/>
                <a:sym typeface="Arial"/>
              </a:rPr>
              <a:t>clush -ab /root/cluster-validation/pre-install/summIOzone.sh</a:t>
            </a:r>
          </a:p>
          <a:p>
            <a:pPr marL="228600" marR="0" lvl="0" indent="-215900" algn="l" rtl="0">
              <a:spcBef>
                <a:spcPts val="440"/>
              </a:spcBef>
              <a:spcAft>
                <a:spcPts val="0"/>
              </a:spcAft>
              <a:buClr>
                <a:srgbClr val="000000"/>
              </a:buClr>
              <a:buSzPct val="100000"/>
              <a:buFont typeface="Arial"/>
              <a:buNone/>
            </a:pPr>
            <a:endParaRPr sz="2200" b="0" i="0" u="none" strike="noStrike" cap="none">
              <a:solidFill>
                <a:srgbClr val="000000"/>
              </a:solidFill>
              <a:latin typeface="Arial"/>
              <a:ea typeface="Arial"/>
              <a:cs typeface="Arial"/>
              <a:sym typeface="Arial"/>
            </a:endParaRPr>
          </a:p>
          <a:p>
            <a:pPr marL="228600" marR="0" lvl="0" indent="-215900" algn="l" rtl="0">
              <a:spcBef>
                <a:spcPts val="440"/>
              </a:spcBef>
              <a:buClr>
                <a:srgbClr val="000000"/>
              </a:buClr>
              <a:buSzPct val="100000"/>
              <a:buFont typeface="Arial"/>
              <a:buChar char="•"/>
            </a:pPr>
            <a:r>
              <a:rPr lang="en-US" sz="2200" b="0" i="0" u="none" strike="noStrike" cap="none">
                <a:solidFill>
                  <a:srgbClr val="000000"/>
                </a:solidFill>
                <a:latin typeface="Arial"/>
                <a:ea typeface="Arial"/>
                <a:cs typeface="Arial"/>
                <a:sym typeface="Arial"/>
              </a:rPr>
              <a:t>Current generation (2012+) 7200 rpm SATA drives can produce 100-145 MB/sec sequential read and write performance.</a:t>
            </a:r>
          </a:p>
        </p:txBody>
      </p:sp>
      <p:pic>
        <p:nvPicPr>
          <p:cNvPr id="329" name="Shape 329"/>
          <p:cNvPicPr preferRelativeResize="0"/>
          <p:nvPr/>
        </p:nvPicPr>
        <p:blipFill rotWithShape="1">
          <a:blip r:embed="rId3">
            <a:alphaModFix/>
          </a:blip>
          <a:srcRect/>
          <a:stretch/>
        </p:blipFill>
        <p:spPr>
          <a:xfrm>
            <a:off x="7125392" y="0"/>
            <a:ext cx="2018608" cy="5143500"/>
          </a:xfrm>
          <a:prstGeom prst="rect">
            <a:avLst/>
          </a:prstGeom>
          <a:noFill/>
          <a:ln>
            <a:noFill/>
          </a:ln>
        </p:spPr>
      </p:pic>
      <p:sp>
        <p:nvSpPr>
          <p:cNvPr id="330" name="Shape 330"/>
          <p:cNvSpPr/>
          <p:nvPr/>
        </p:nvSpPr>
        <p:spPr>
          <a:xfrm>
            <a:off x="6969760" y="414221"/>
            <a:ext cx="1114136" cy="375920"/>
          </a:xfrm>
          <a:prstGeom prst="ellipse">
            <a:avLst/>
          </a:prstGeom>
          <a:solidFill>
            <a:srgbClr val="FF0000">
              <a:alpha val="38823"/>
            </a:srgbClr>
          </a:solidFill>
          <a:ln>
            <a:noFill/>
          </a:ln>
        </p:spPr>
        <p:txBody>
          <a:bodyPr wrap="square" lIns="91425" tIns="45700" rIns="91425" bIns="4570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383868" y="240286"/>
            <a:ext cx="5091522"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250" b="1" i="0" u="none" strike="noStrike" cap="none">
                <a:solidFill>
                  <a:schemeClr val="accent1"/>
                </a:solidFill>
                <a:latin typeface="Arial"/>
                <a:ea typeface="Arial"/>
                <a:cs typeface="Arial"/>
                <a:sym typeface="Arial"/>
              </a:rPr>
              <a:t>Cluster validation scripts – Examples</a:t>
            </a:r>
          </a:p>
        </p:txBody>
      </p:sp>
      <p:sp>
        <p:nvSpPr>
          <p:cNvPr id="336" name="Shape 336"/>
          <p:cNvSpPr txBox="1">
            <a:spLocks noGrp="1"/>
          </p:cNvSpPr>
          <p:nvPr>
            <p:ph type="body" idx="1"/>
          </p:nvPr>
        </p:nvSpPr>
        <p:spPr>
          <a:xfrm>
            <a:off x="383868" y="1123082"/>
            <a:ext cx="5059680" cy="3377384"/>
          </a:xfrm>
          <a:prstGeom prst="rect">
            <a:avLst/>
          </a:prstGeom>
          <a:noFill/>
          <a:ln>
            <a:noFill/>
          </a:ln>
        </p:spPr>
        <p:txBody>
          <a:bodyPr wrap="square" lIns="95075" tIns="47525" rIns="95075" bIns="47525" anchor="t" anchorCtr="0">
            <a:noAutofit/>
          </a:bodyPr>
          <a:lstStyle/>
          <a:p>
            <a:pPr marL="228600" marR="0" lvl="0" indent="-215900" algn="l" rtl="0">
              <a:spcBef>
                <a:spcPts val="0"/>
              </a:spcBef>
              <a:spcAft>
                <a:spcPts val="0"/>
              </a:spcAft>
              <a:buClr>
                <a:srgbClr val="000000"/>
              </a:buClr>
              <a:buSzPct val="100000"/>
              <a:buFont typeface="Arial"/>
              <a:buChar char="•"/>
            </a:pPr>
            <a:r>
              <a:rPr lang="en-US" sz="2200" b="0" i="0" u="none" strike="noStrike" cap="none" dirty="0">
                <a:solidFill>
                  <a:srgbClr val="000000"/>
                </a:solidFill>
                <a:latin typeface="Arial"/>
                <a:ea typeface="Arial"/>
                <a:cs typeface="Arial"/>
                <a:sym typeface="Arial"/>
              </a:rPr>
              <a:t>Here is an example of poor network performance using the:</a:t>
            </a:r>
          </a:p>
          <a:p>
            <a:pPr marL="460375" marR="0" lvl="1" indent="-219075" algn="l" rtl="0">
              <a:spcBef>
                <a:spcPts val="380"/>
              </a:spcBef>
              <a:spcAft>
                <a:spcPts val="0"/>
              </a:spcAft>
              <a:buClr>
                <a:srgbClr val="000000"/>
              </a:buClr>
              <a:buSzPct val="100000"/>
              <a:buFont typeface="Arial"/>
              <a:buChar char="–"/>
            </a:pPr>
            <a:r>
              <a:rPr lang="en-US" sz="1900" b="0" i="0" u="none" strike="noStrike" cap="none" dirty="0">
                <a:solidFill>
                  <a:srgbClr val="000000"/>
                </a:solidFill>
                <a:latin typeface="Arial"/>
                <a:ea typeface="Arial"/>
                <a:cs typeface="Arial"/>
                <a:sym typeface="Arial"/>
              </a:rPr>
              <a:t>/root/cluster-validation/pre-install/network-</a:t>
            </a:r>
            <a:r>
              <a:rPr lang="en-US" sz="1900" b="0" i="0" u="none" strike="noStrike" cap="none" dirty="0" err="1">
                <a:solidFill>
                  <a:srgbClr val="000000"/>
                </a:solidFill>
                <a:latin typeface="Arial"/>
                <a:ea typeface="Arial"/>
                <a:cs typeface="Arial"/>
                <a:sym typeface="Arial"/>
              </a:rPr>
              <a:t>test.sh</a:t>
            </a:r>
            <a:r>
              <a:rPr lang="en-US" sz="1900" b="0" i="0" u="none" strike="noStrike" cap="none" dirty="0">
                <a:solidFill>
                  <a:srgbClr val="000000"/>
                </a:solidFill>
                <a:latin typeface="Arial"/>
                <a:ea typeface="Arial"/>
                <a:cs typeface="Arial"/>
                <a:sym typeface="Arial"/>
              </a:rPr>
              <a:t> | tee network-</a:t>
            </a:r>
            <a:r>
              <a:rPr lang="en-US" sz="1900" b="0" i="0" u="none" strike="noStrike" cap="none" dirty="0" err="1">
                <a:solidFill>
                  <a:srgbClr val="000000"/>
                </a:solidFill>
                <a:latin typeface="Arial"/>
                <a:ea typeface="Arial"/>
                <a:cs typeface="Arial"/>
                <a:sym typeface="Arial"/>
              </a:rPr>
              <a:t>test.log</a:t>
            </a:r>
            <a:r>
              <a:rPr lang="en-US" sz="1900" b="0" i="0" u="none" strike="noStrike" cap="none" dirty="0">
                <a:solidFill>
                  <a:srgbClr val="000000"/>
                </a:solidFill>
                <a:latin typeface="Arial"/>
                <a:ea typeface="Arial"/>
                <a:cs typeface="Arial"/>
                <a:sym typeface="Arial"/>
              </a:rPr>
              <a:t> </a:t>
            </a:r>
          </a:p>
          <a:p>
            <a:pPr marL="228600" marR="0" lvl="0" indent="-215900" algn="l" rtl="0">
              <a:spcBef>
                <a:spcPts val="440"/>
              </a:spcBef>
              <a:spcAft>
                <a:spcPts val="0"/>
              </a:spcAft>
              <a:buClr>
                <a:srgbClr val="000000"/>
              </a:buClr>
              <a:buSzPct val="100000"/>
              <a:buFont typeface="Arial"/>
              <a:buChar char="•"/>
            </a:pPr>
            <a:r>
              <a:rPr lang="en-US" sz="2200" b="0" i="0" u="none" strike="noStrike" cap="none" dirty="0">
                <a:solidFill>
                  <a:srgbClr val="000000"/>
                </a:solidFill>
                <a:latin typeface="Arial"/>
                <a:ea typeface="Arial"/>
                <a:cs typeface="Arial"/>
                <a:sym typeface="Arial"/>
              </a:rPr>
              <a:t>Expect about 90% of peak bandwidth for either 1GbE or 10GbE networks:</a:t>
            </a:r>
          </a:p>
          <a:p>
            <a:pPr marL="460375" marR="0" lvl="1" indent="-219075" algn="l" rtl="0">
              <a:spcBef>
                <a:spcPts val="380"/>
              </a:spcBef>
              <a:spcAft>
                <a:spcPts val="0"/>
              </a:spcAft>
              <a:buClr>
                <a:srgbClr val="000000"/>
              </a:buClr>
              <a:buSzPct val="100000"/>
              <a:buFont typeface="Arial"/>
              <a:buChar char="–"/>
            </a:pPr>
            <a:r>
              <a:rPr lang="en-US" sz="1900" b="0" i="0" u="none" strike="noStrike" cap="none" dirty="0">
                <a:solidFill>
                  <a:srgbClr val="000000"/>
                </a:solidFill>
                <a:latin typeface="Arial"/>
                <a:ea typeface="Arial"/>
                <a:cs typeface="Arial"/>
                <a:sym typeface="Arial"/>
              </a:rPr>
              <a:t>1 </a:t>
            </a:r>
            <a:r>
              <a:rPr lang="en-US" sz="1900" b="0" i="0" u="none" strike="noStrike" cap="none" dirty="0" err="1">
                <a:solidFill>
                  <a:srgbClr val="000000"/>
                </a:solidFill>
                <a:latin typeface="Arial"/>
                <a:ea typeface="Arial"/>
                <a:cs typeface="Arial"/>
                <a:sym typeface="Arial"/>
              </a:rPr>
              <a:t>GbE</a:t>
            </a:r>
            <a:r>
              <a:rPr lang="en-US" sz="1900" b="0" i="0" u="none" strike="noStrike" cap="none" dirty="0">
                <a:solidFill>
                  <a:srgbClr val="000000"/>
                </a:solidFill>
                <a:latin typeface="Arial"/>
                <a:ea typeface="Arial"/>
                <a:cs typeface="Arial"/>
                <a:sym typeface="Arial"/>
              </a:rPr>
              <a:t> ==&gt; ~115 MB/sec </a:t>
            </a:r>
          </a:p>
          <a:p>
            <a:pPr marL="460375" marR="0" lvl="1" indent="-219075" algn="l" rtl="0">
              <a:spcBef>
                <a:spcPts val="380"/>
              </a:spcBef>
              <a:buClr>
                <a:srgbClr val="000000"/>
              </a:buClr>
              <a:buSzPct val="100000"/>
              <a:buFont typeface="Arial"/>
              <a:buChar char="–"/>
            </a:pPr>
            <a:r>
              <a:rPr lang="en-US" sz="1900" b="0" i="0" u="none" strike="noStrike" cap="none" dirty="0">
                <a:solidFill>
                  <a:srgbClr val="000000"/>
                </a:solidFill>
                <a:latin typeface="Arial"/>
                <a:ea typeface="Arial"/>
                <a:cs typeface="Arial"/>
                <a:sym typeface="Arial"/>
              </a:rPr>
              <a:t>10 </a:t>
            </a:r>
            <a:r>
              <a:rPr lang="en-US" sz="1900" b="0" i="0" u="none" strike="noStrike" cap="none" dirty="0" err="1">
                <a:solidFill>
                  <a:srgbClr val="000000"/>
                </a:solidFill>
                <a:latin typeface="Arial"/>
                <a:ea typeface="Arial"/>
                <a:cs typeface="Arial"/>
                <a:sym typeface="Arial"/>
              </a:rPr>
              <a:t>GbE</a:t>
            </a:r>
            <a:r>
              <a:rPr lang="en-US" sz="1900" b="0" i="0" u="none" strike="noStrike" cap="none" dirty="0">
                <a:solidFill>
                  <a:srgbClr val="000000"/>
                </a:solidFill>
                <a:latin typeface="Arial"/>
                <a:ea typeface="Arial"/>
                <a:cs typeface="Arial"/>
                <a:sym typeface="Arial"/>
              </a:rPr>
              <a:t> ==&gt; ~1150 MB/sec</a:t>
            </a:r>
          </a:p>
        </p:txBody>
      </p:sp>
      <p:pic>
        <p:nvPicPr>
          <p:cNvPr id="337" name="Shape 337"/>
          <p:cNvPicPr preferRelativeResize="0"/>
          <p:nvPr/>
        </p:nvPicPr>
        <p:blipFill rotWithShape="1">
          <a:blip r:embed="rId3">
            <a:alphaModFix/>
          </a:blip>
          <a:srcRect/>
          <a:stretch/>
        </p:blipFill>
        <p:spPr>
          <a:xfrm>
            <a:off x="5411783" y="2247533"/>
            <a:ext cx="3715107" cy="2781794"/>
          </a:xfrm>
          <a:prstGeom prst="rect">
            <a:avLst/>
          </a:prstGeom>
          <a:noFill/>
          <a:ln>
            <a:noFill/>
          </a:ln>
        </p:spPr>
      </p:pic>
      <p:sp>
        <p:nvSpPr>
          <p:cNvPr id="4" name="Rectangle 3"/>
          <p:cNvSpPr/>
          <p:nvPr/>
        </p:nvSpPr>
        <p:spPr>
          <a:xfrm>
            <a:off x="4454820" y="2417862"/>
            <a:ext cx="234360" cy="307777"/>
          </a:xfrm>
          <a:prstGeom prst="rect">
            <a:avLst/>
          </a:prstGeom>
        </p:spPr>
        <p:txBody>
          <a:bodyPr wrap="none">
            <a:spAutoFit/>
          </a:bodyPr>
          <a:lstStyle/>
          <a:p>
            <a:r>
              <a:rPr lang="sk-SK" dirty="0"/>
              <a:t> </a:t>
            </a:r>
            <a:endParaRPr lang="en-US" dirty="0"/>
          </a:p>
        </p:txBody>
      </p:sp>
      <p:pic>
        <p:nvPicPr>
          <p:cNvPr id="15" name="Shape 338"/>
          <p:cNvPicPr preferRelativeResize="0"/>
          <p:nvPr/>
        </p:nvPicPr>
        <p:blipFill rotWithShape="1">
          <a:blip r:embed="rId4">
            <a:alphaModFix/>
          </a:blip>
          <a:srcRect/>
          <a:stretch/>
        </p:blipFill>
        <p:spPr>
          <a:xfrm>
            <a:off x="5443548" y="0"/>
            <a:ext cx="3683342" cy="25728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383868" y="240286"/>
            <a:ext cx="8096744"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250" b="1" i="0" u="none" strike="noStrike" cap="none" dirty="0" smtClean="0">
                <a:solidFill>
                  <a:schemeClr val="accent1"/>
                </a:solidFill>
                <a:latin typeface="Arial"/>
                <a:ea typeface="Arial"/>
                <a:cs typeface="Arial"/>
                <a:sym typeface="Arial"/>
              </a:rPr>
              <a:t>Why is network speed important?</a:t>
            </a:r>
            <a:endParaRPr lang="en-US" sz="2250" b="1" i="0" u="none" strike="noStrike" cap="none" dirty="0">
              <a:solidFill>
                <a:schemeClr val="accent1"/>
              </a:solidFill>
              <a:latin typeface="Arial"/>
              <a:ea typeface="Arial"/>
              <a:cs typeface="Arial"/>
              <a:sym typeface="Arial"/>
            </a:endParaRPr>
          </a:p>
        </p:txBody>
      </p:sp>
      <p:sp>
        <p:nvSpPr>
          <p:cNvPr id="4" name="Rectangle 3"/>
          <p:cNvSpPr/>
          <p:nvPr/>
        </p:nvSpPr>
        <p:spPr>
          <a:xfrm>
            <a:off x="5154067" y="2435792"/>
            <a:ext cx="234360" cy="307777"/>
          </a:xfrm>
          <a:prstGeom prst="rect">
            <a:avLst/>
          </a:prstGeom>
        </p:spPr>
        <p:txBody>
          <a:bodyPr wrap="none">
            <a:spAutoFit/>
          </a:bodyPr>
          <a:lstStyle/>
          <a:p>
            <a:r>
              <a:rPr lang="sk-SK" dirty="0"/>
              <a:t> </a:t>
            </a:r>
            <a:endParaRPr lang="en-US" dirty="0"/>
          </a:p>
        </p:txBody>
      </p:sp>
      <p:sp>
        <p:nvSpPr>
          <p:cNvPr id="3" name="TextBox 2"/>
          <p:cNvSpPr txBox="1"/>
          <p:nvPr/>
        </p:nvSpPr>
        <p:spPr>
          <a:xfrm>
            <a:off x="383868" y="1013012"/>
            <a:ext cx="8410508" cy="1015663"/>
          </a:xfrm>
          <a:prstGeom prst="rect">
            <a:avLst/>
          </a:prstGeom>
          <a:noFill/>
        </p:spPr>
        <p:txBody>
          <a:bodyPr wrap="square" rtlCol="0">
            <a:spAutoFit/>
          </a:bodyPr>
          <a:lstStyle/>
          <a:p>
            <a:pPr marL="285750" indent="-285750">
              <a:buFont typeface="Arial" charset="0"/>
              <a:buChar char="•"/>
            </a:pPr>
            <a:r>
              <a:rPr lang="en-US" sz="2000" dirty="0" smtClean="0"/>
              <a:t>Provide a good performance for non-local reads</a:t>
            </a:r>
          </a:p>
          <a:p>
            <a:pPr marL="285750" indent="-285750">
              <a:buFont typeface="Arial" charset="0"/>
              <a:buChar char="•"/>
            </a:pPr>
            <a:r>
              <a:rPr lang="en-US" sz="2000" dirty="0" smtClean="0"/>
              <a:t>Replication is a synchronous action, when data is written it gets directly written to two other nodes</a:t>
            </a:r>
            <a:endParaRPr lang="en-US" sz="2000" dirty="0"/>
          </a:p>
        </p:txBody>
      </p:sp>
      <p:sp>
        <p:nvSpPr>
          <p:cNvPr id="5" name="Rounded Rectangle 4"/>
          <p:cNvSpPr/>
          <p:nvPr/>
        </p:nvSpPr>
        <p:spPr>
          <a:xfrm>
            <a:off x="2286000" y="2590801"/>
            <a:ext cx="1237129" cy="72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1</a:t>
            </a:r>
            <a:endParaRPr lang="en-US" dirty="0"/>
          </a:p>
          <a:p>
            <a:pPr algn="ctr"/>
            <a:r>
              <a:rPr lang="en-US" dirty="0" smtClean="0"/>
              <a:t>(Master)</a:t>
            </a:r>
            <a:endParaRPr lang="en-US" dirty="0"/>
          </a:p>
        </p:txBody>
      </p:sp>
      <p:sp>
        <p:nvSpPr>
          <p:cNvPr id="10" name="Rounded Rectangle 9"/>
          <p:cNvSpPr/>
          <p:nvPr/>
        </p:nvSpPr>
        <p:spPr>
          <a:xfrm>
            <a:off x="4769862" y="2589680"/>
            <a:ext cx="1237129" cy="72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2</a:t>
            </a:r>
          </a:p>
          <a:p>
            <a:pPr algn="ctr"/>
            <a:r>
              <a:rPr lang="en-US" dirty="0" smtClean="0"/>
              <a:t>(Replica)</a:t>
            </a:r>
            <a:endParaRPr lang="en-US" dirty="0"/>
          </a:p>
        </p:txBody>
      </p:sp>
      <p:sp>
        <p:nvSpPr>
          <p:cNvPr id="11" name="Rounded Rectangle 10"/>
          <p:cNvSpPr/>
          <p:nvPr/>
        </p:nvSpPr>
        <p:spPr>
          <a:xfrm>
            <a:off x="7216316" y="2589680"/>
            <a:ext cx="1237129" cy="72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3</a:t>
            </a:r>
          </a:p>
          <a:p>
            <a:pPr algn="ctr"/>
            <a:r>
              <a:rPr lang="en-US" dirty="0" smtClean="0"/>
              <a:t>(Replica)</a:t>
            </a:r>
            <a:endParaRPr lang="en-US" dirty="0"/>
          </a:p>
        </p:txBody>
      </p:sp>
      <p:cxnSp>
        <p:nvCxnSpPr>
          <p:cNvPr id="7" name="Straight Arrow Connector 6"/>
          <p:cNvCxnSpPr>
            <a:stCxn id="5" idx="3"/>
            <a:endCxn id="10" idx="1"/>
          </p:cNvCxnSpPr>
          <p:nvPr/>
        </p:nvCxnSpPr>
        <p:spPr>
          <a:xfrm flipV="1">
            <a:off x="3523129" y="2952751"/>
            <a:ext cx="1246733" cy="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11" idx="1"/>
          </p:cNvCxnSpPr>
          <p:nvPr/>
        </p:nvCxnSpPr>
        <p:spPr>
          <a:xfrm>
            <a:off x="6006991" y="2952751"/>
            <a:ext cx="1209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olded Corner 13"/>
          <p:cNvSpPr/>
          <p:nvPr/>
        </p:nvSpPr>
        <p:spPr>
          <a:xfrm>
            <a:off x="234042" y="2589680"/>
            <a:ext cx="1002082" cy="726141"/>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a:t>
            </a:r>
            <a:endParaRPr lang="en-US" dirty="0"/>
          </a:p>
        </p:txBody>
      </p:sp>
      <p:cxnSp>
        <p:nvCxnSpPr>
          <p:cNvPr id="19" name="Straight Arrow Connector 18"/>
          <p:cNvCxnSpPr>
            <a:stCxn id="14" idx="3"/>
            <a:endCxn id="5" idx="1"/>
          </p:cNvCxnSpPr>
          <p:nvPr/>
        </p:nvCxnSpPr>
        <p:spPr>
          <a:xfrm>
            <a:off x="1236124" y="2952751"/>
            <a:ext cx="1049876" cy="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68735" y="2220348"/>
            <a:ext cx="603050" cy="738664"/>
          </a:xfrm>
          <a:prstGeom prst="rect">
            <a:avLst/>
          </a:prstGeom>
          <a:noFill/>
        </p:spPr>
        <p:txBody>
          <a:bodyPr wrap="none" rtlCol="0">
            <a:spAutoFit/>
          </a:bodyPr>
          <a:lstStyle/>
          <a:p>
            <a:r>
              <a:rPr lang="en-US" dirty="0" smtClean="0"/>
              <a:t>Fast </a:t>
            </a:r>
            <a:br>
              <a:rPr lang="en-US" dirty="0" smtClean="0"/>
            </a:br>
            <a:r>
              <a:rPr lang="en-US" dirty="0" smtClean="0"/>
              <a:t>local </a:t>
            </a:r>
          </a:p>
          <a:p>
            <a:r>
              <a:rPr lang="en-US" dirty="0" smtClean="0"/>
              <a:t>write</a:t>
            </a:r>
            <a:endParaRPr lang="en-US" dirty="0"/>
          </a:p>
        </p:txBody>
      </p:sp>
      <p:sp>
        <p:nvSpPr>
          <p:cNvPr id="24" name="TextBox 23"/>
          <p:cNvSpPr txBox="1"/>
          <p:nvPr/>
        </p:nvSpPr>
        <p:spPr>
          <a:xfrm>
            <a:off x="3659790" y="2281903"/>
            <a:ext cx="1095172" cy="523220"/>
          </a:xfrm>
          <a:prstGeom prst="rect">
            <a:avLst/>
          </a:prstGeom>
          <a:noFill/>
        </p:spPr>
        <p:txBody>
          <a:bodyPr wrap="none" rtlCol="0">
            <a:spAutoFit/>
          </a:bodyPr>
          <a:lstStyle/>
          <a:p>
            <a:r>
              <a:rPr lang="en-US" dirty="0" smtClean="0"/>
              <a:t>1 </a:t>
            </a:r>
            <a:r>
              <a:rPr lang="en-US" dirty="0" err="1" smtClean="0"/>
              <a:t>Gbit</a:t>
            </a:r>
            <a:r>
              <a:rPr lang="en-US" dirty="0" smtClean="0"/>
              <a:t> NIC</a:t>
            </a:r>
          </a:p>
          <a:p>
            <a:r>
              <a:rPr lang="en-US" dirty="0" smtClean="0"/>
              <a:t>~ 110 MB/s</a:t>
            </a:r>
            <a:endParaRPr lang="en-US" dirty="0"/>
          </a:p>
        </p:txBody>
      </p:sp>
      <p:sp>
        <p:nvSpPr>
          <p:cNvPr id="28" name="TextBox 27"/>
          <p:cNvSpPr txBox="1"/>
          <p:nvPr/>
        </p:nvSpPr>
        <p:spPr>
          <a:xfrm>
            <a:off x="6050166" y="2281903"/>
            <a:ext cx="1095172" cy="523220"/>
          </a:xfrm>
          <a:prstGeom prst="rect">
            <a:avLst/>
          </a:prstGeom>
          <a:noFill/>
        </p:spPr>
        <p:txBody>
          <a:bodyPr wrap="none" rtlCol="0">
            <a:spAutoFit/>
          </a:bodyPr>
          <a:lstStyle/>
          <a:p>
            <a:r>
              <a:rPr lang="en-US" dirty="0" smtClean="0"/>
              <a:t>1 </a:t>
            </a:r>
            <a:r>
              <a:rPr lang="en-US" dirty="0" err="1" smtClean="0"/>
              <a:t>Gbit</a:t>
            </a:r>
            <a:r>
              <a:rPr lang="en-US" dirty="0" smtClean="0"/>
              <a:t> NIC</a:t>
            </a:r>
          </a:p>
          <a:p>
            <a:r>
              <a:rPr lang="en-US" smtClean="0"/>
              <a:t>~ 110 MB/s</a:t>
            </a:r>
            <a:endParaRPr lang="en-US" dirty="0"/>
          </a:p>
        </p:txBody>
      </p:sp>
      <p:sp>
        <p:nvSpPr>
          <p:cNvPr id="25" name="TextBox 24"/>
          <p:cNvSpPr txBox="1"/>
          <p:nvPr/>
        </p:nvSpPr>
        <p:spPr>
          <a:xfrm>
            <a:off x="3641340" y="2988529"/>
            <a:ext cx="931665" cy="307777"/>
          </a:xfrm>
          <a:prstGeom prst="rect">
            <a:avLst/>
          </a:prstGeom>
          <a:noFill/>
        </p:spPr>
        <p:txBody>
          <a:bodyPr wrap="none" rtlCol="0">
            <a:spAutoFit/>
          </a:bodyPr>
          <a:lstStyle/>
          <a:p>
            <a:r>
              <a:rPr lang="en-US" dirty="0" smtClean="0"/>
              <a:t>Replicate</a:t>
            </a:r>
            <a:endParaRPr lang="en-US" dirty="0"/>
          </a:p>
        </p:txBody>
      </p:sp>
      <p:sp>
        <p:nvSpPr>
          <p:cNvPr id="30" name="TextBox 29"/>
          <p:cNvSpPr txBox="1"/>
          <p:nvPr/>
        </p:nvSpPr>
        <p:spPr>
          <a:xfrm>
            <a:off x="6081217" y="3058351"/>
            <a:ext cx="931665" cy="307777"/>
          </a:xfrm>
          <a:prstGeom prst="rect">
            <a:avLst/>
          </a:prstGeom>
          <a:noFill/>
        </p:spPr>
        <p:txBody>
          <a:bodyPr wrap="none" rtlCol="0">
            <a:spAutoFit/>
          </a:bodyPr>
          <a:lstStyle/>
          <a:p>
            <a:r>
              <a:rPr lang="en-US" smtClean="0"/>
              <a:t>Replicate</a:t>
            </a:r>
            <a:endParaRPr lang="en-US"/>
          </a:p>
        </p:txBody>
      </p:sp>
      <p:sp>
        <p:nvSpPr>
          <p:cNvPr id="26" name="TextBox 25"/>
          <p:cNvSpPr txBox="1"/>
          <p:nvPr/>
        </p:nvSpPr>
        <p:spPr>
          <a:xfrm>
            <a:off x="170136" y="3667645"/>
            <a:ext cx="8310475" cy="954107"/>
          </a:xfrm>
          <a:prstGeom prst="rect">
            <a:avLst/>
          </a:prstGeom>
          <a:noFill/>
        </p:spPr>
        <p:txBody>
          <a:bodyPr wrap="square" rtlCol="0">
            <a:spAutoFit/>
          </a:bodyPr>
          <a:lstStyle/>
          <a:p>
            <a:r>
              <a:rPr lang="en-US" dirty="0" smtClean="0"/>
              <a:t>Assumption: A node has 12 disks inside with a cumulated write speed of 2000 MB/s.</a:t>
            </a:r>
          </a:p>
          <a:p>
            <a:endParaRPr lang="en-US" dirty="0"/>
          </a:p>
          <a:p>
            <a:r>
              <a:rPr lang="en-US" dirty="0" smtClean="0"/>
              <a:t>1 </a:t>
            </a:r>
            <a:r>
              <a:rPr lang="en-US" dirty="0" err="1" smtClean="0"/>
              <a:t>Gbit</a:t>
            </a:r>
            <a:r>
              <a:rPr lang="en-US" dirty="0"/>
              <a:t> </a:t>
            </a:r>
            <a:r>
              <a:rPr lang="en-US" dirty="0" smtClean="0"/>
              <a:t>NIC can only provide ~110MB/s, this means 95% of speed cannot be utilized when using replication higher than 1. Network should have 20 </a:t>
            </a:r>
            <a:r>
              <a:rPr lang="en-US" dirty="0" err="1" smtClean="0"/>
              <a:t>Gbit</a:t>
            </a:r>
            <a:r>
              <a:rPr lang="en-US" dirty="0" smtClean="0"/>
              <a:t> NICs, these can reach around 2200 MB/s.</a:t>
            </a:r>
            <a:endParaRPr lang="en-US" dirty="0"/>
          </a:p>
        </p:txBody>
      </p:sp>
    </p:spTree>
    <p:extLst>
      <p:ext uri="{BB962C8B-B14F-4D97-AF65-F5344CB8AC3E}">
        <p14:creationId xmlns:p14="http://schemas.microsoft.com/office/powerpoint/2010/main" val="62387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440273" y="2181926"/>
            <a:ext cx="5801678" cy="815273"/>
          </a:xfrm>
          <a:prstGeom prst="rect">
            <a:avLst/>
          </a:prstGeom>
          <a:noFill/>
          <a:ln>
            <a:noFill/>
          </a:ln>
        </p:spPr>
        <p:txBody>
          <a:bodyPr wrap="square" lIns="95075" tIns="47525" rIns="95075" bIns="47525" anchor="ctr" anchorCtr="0">
            <a:noAutofit/>
          </a:bodyPr>
          <a:lstStyle/>
          <a:p>
            <a:pPr marL="0" marR="0" lvl="0" indent="0" algn="l" rtl="0">
              <a:lnSpc>
                <a:spcPct val="95000"/>
              </a:lnSpc>
              <a:spcBef>
                <a:spcPts val="0"/>
              </a:spcBef>
              <a:spcAft>
                <a:spcPts val="0"/>
              </a:spcAft>
              <a:buClr>
                <a:schemeClr val="lt1"/>
              </a:buClr>
              <a:buSzPct val="25000"/>
              <a:buFont typeface="Arial"/>
              <a:buNone/>
            </a:pPr>
            <a:r>
              <a:rPr lang="en-US" sz="3000" b="0" i="0" u="none" strike="noStrike" cap="none" dirty="0" smtClean="0">
                <a:solidFill>
                  <a:schemeClr val="lt1"/>
                </a:solidFill>
                <a:latin typeface="Arial"/>
                <a:ea typeface="Arial"/>
                <a:cs typeface="Arial"/>
                <a:sym typeface="Arial"/>
              </a:rPr>
              <a:t>Post-validation</a:t>
            </a:r>
            <a:endParaRPr lang="en-US" sz="3000" b="0" i="0" u="none" strike="noStrike" cap="none" dirty="0">
              <a:solidFill>
                <a:schemeClr val="lt1"/>
              </a:solidFill>
              <a:latin typeface="Arial"/>
              <a:ea typeface="Arial"/>
              <a:cs typeface="Arial"/>
              <a:sym typeface="Arial"/>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800" b="1" i="0" u="none" strike="noStrike" cap="none" dirty="0" smtClean="0">
                <a:solidFill>
                  <a:schemeClr val="accent1"/>
                </a:solidFill>
                <a:latin typeface="Arial"/>
                <a:ea typeface="Arial"/>
                <a:cs typeface="Arial"/>
                <a:sym typeface="Arial"/>
              </a:rPr>
              <a:t>Performing </a:t>
            </a:r>
            <a:r>
              <a:rPr lang="en-US" sz="2800" b="1" i="0" u="none" strike="noStrike" cap="none" dirty="0">
                <a:solidFill>
                  <a:schemeClr val="accent1"/>
                </a:solidFill>
                <a:latin typeface="Arial"/>
                <a:ea typeface="Arial"/>
                <a:cs typeface="Arial"/>
                <a:sym typeface="Arial"/>
              </a:rPr>
              <a:t>post-install cluster validation tests</a:t>
            </a:r>
          </a:p>
        </p:txBody>
      </p:sp>
      <p:sp>
        <p:nvSpPr>
          <p:cNvPr id="599" name="Shape 599"/>
          <p:cNvSpPr txBox="1">
            <a:spLocks noGrp="1"/>
          </p:cNvSpPr>
          <p:nvPr>
            <p:ph type="body" idx="1"/>
          </p:nvPr>
        </p:nvSpPr>
        <p:spPr>
          <a:xfrm>
            <a:off x="451868" y="907864"/>
            <a:ext cx="7315047" cy="508560"/>
          </a:xfrm>
          <a:prstGeom prst="rect">
            <a:avLst/>
          </a:prstGeom>
          <a:noFill/>
          <a:ln>
            <a:noFill/>
          </a:ln>
        </p:spPr>
        <p:txBody>
          <a:bodyPr wrap="square" lIns="95075" tIns="47525" rIns="95075" bIns="47525" anchor="t" anchorCtr="0">
            <a:noAutofit/>
          </a:bodyPr>
          <a:lstStyle/>
          <a:p>
            <a:pPr marL="12700" marR="0" lvl="0" indent="0" algn="l" rtl="0">
              <a:lnSpc>
                <a:spcPct val="90000"/>
              </a:lnSpc>
              <a:spcBef>
                <a:spcPts val="0"/>
              </a:spcBef>
              <a:spcAft>
                <a:spcPts val="0"/>
              </a:spcAft>
              <a:buClr>
                <a:srgbClr val="000000"/>
              </a:buClr>
              <a:buSzPct val="100000"/>
              <a:buNone/>
            </a:pPr>
            <a:r>
              <a:rPr lang="en-US" sz="2200" b="0" i="0" u="none" strike="noStrike" cap="none" dirty="0">
                <a:solidFill>
                  <a:srgbClr val="000000"/>
                </a:solidFill>
                <a:latin typeface="Arial"/>
                <a:ea typeface="Arial"/>
                <a:cs typeface="Arial"/>
                <a:sym typeface="Arial"/>
              </a:rPr>
              <a:t>Typically used for validating all services are working</a:t>
            </a:r>
          </a:p>
          <a:p>
            <a:pPr marL="460375" marR="0" lvl="1" indent="-219075" algn="l" rtl="0">
              <a:lnSpc>
                <a:spcPct val="90000"/>
              </a:lnSpc>
              <a:spcBef>
                <a:spcPts val="380"/>
              </a:spcBef>
              <a:spcAft>
                <a:spcPts val="0"/>
              </a:spcAft>
              <a:buClr>
                <a:srgbClr val="000000"/>
              </a:buClr>
              <a:buSzPct val="100000"/>
              <a:buFont typeface="Arial"/>
              <a:buNone/>
            </a:pPr>
            <a:endParaRPr lang="de-DE" dirty="0"/>
          </a:p>
          <a:p>
            <a:pPr marL="460375" marR="0" lvl="1" indent="-219075" algn="l" rtl="0">
              <a:lnSpc>
                <a:spcPct val="90000"/>
              </a:lnSpc>
              <a:spcBef>
                <a:spcPts val="380"/>
              </a:spcBef>
              <a:spcAft>
                <a:spcPts val="0"/>
              </a:spcAft>
              <a:buClr>
                <a:srgbClr val="000000"/>
              </a:buClr>
              <a:buSzPct val="100000"/>
              <a:buFont typeface="Arial"/>
              <a:buNone/>
            </a:pPr>
            <a:endParaRPr sz="1900" b="0" i="0" u="none" strike="noStrike" cap="none" dirty="0">
              <a:solidFill>
                <a:srgbClr val="000000"/>
              </a:solidFill>
              <a:latin typeface="Arial"/>
              <a:ea typeface="Arial"/>
              <a:cs typeface="Arial"/>
              <a:sym typeface="Arial"/>
            </a:endParaRPr>
          </a:p>
          <a:p>
            <a:pPr marL="250825" marR="0" lvl="1" indent="-9525" algn="l" rtl="0">
              <a:lnSpc>
                <a:spcPct val="90000"/>
              </a:lnSpc>
              <a:spcBef>
                <a:spcPts val="380"/>
              </a:spcBef>
              <a:spcAft>
                <a:spcPts val="0"/>
              </a:spcAft>
              <a:buClr>
                <a:srgbClr val="000000"/>
              </a:buClr>
              <a:buSzPct val="25000"/>
              <a:buFont typeface="Arial"/>
              <a:buNone/>
            </a:pPr>
            <a:endParaRPr sz="1900" b="0" i="0" u="none" strike="noStrike" cap="none" dirty="0">
              <a:solidFill>
                <a:srgbClr val="000000"/>
              </a:solidFill>
              <a:latin typeface="Arial"/>
              <a:ea typeface="Arial"/>
              <a:cs typeface="Arial"/>
              <a:sym typeface="Arial"/>
            </a:endParaRPr>
          </a:p>
          <a:p>
            <a:pPr marL="250825" marR="0" lvl="1" indent="-9525" algn="l" rtl="0">
              <a:lnSpc>
                <a:spcPct val="90000"/>
              </a:lnSpc>
              <a:spcBef>
                <a:spcPts val="380"/>
              </a:spcBef>
              <a:buClr>
                <a:srgbClr val="000000"/>
              </a:buClr>
              <a:buSzPct val="25000"/>
              <a:buFont typeface="Arial"/>
              <a:buNone/>
            </a:pPr>
            <a:endParaRPr sz="1900" b="0" i="0" u="none" strike="noStrike" cap="none" dirty="0">
              <a:solidFill>
                <a:srgbClr val="000000"/>
              </a:solidFill>
              <a:latin typeface="Arial"/>
              <a:ea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77647081"/>
              </p:ext>
            </p:extLst>
          </p:nvPr>
        </p:nvGraphicFramePr>
        <p:xfrm>
          <a:off x="550480" y="1519825"/>
          <a:ext cx="7939096" cy="2792198"/>
        </p:xfrm>
        <a:graphic>
          <a:graphicData uri="http://schemas.openxmlformats.org/drawingml/2006/table">
            <a:tbl>
              <a:tblPr firstRow="1" bandRow="1">
                <a:tableStyleId>{0EAD3CB1-8E26-4D64-A9A1-DEB955F8279E}</a:tableStyleId>
              </a:tblPr>
              <a:tblGrid>
                <a:gridCol w="2517100"/>
                <a:gridCol w="5421996"/>
              </a:tblGrid>
              <a:tr h="378867">
                <a:tc>
                  <a:txBody>
                    <a:bodyPr/>
                    <a:lstStyle/>
                    <a:p>
                      <a:r>
                        <a:rPr lang="en-US" dirty="0" smtClean="0"/>
                        <a:t>Test</a:t>
                      </a:r>
                      <a:endParaRPr lang="en-US" dirty="0"/>
                    </a:p>
                  </a:txBody>
                  <a:tcPr/>
                </a:tc>
                <a:tc>
                  <a:txBody>
                    <a:bodyPr/>
                    <a:lstStyle/>
                    <a:p>
                      <a:r>
                        <a:rPr lang="en-US" dirty="0" smtClean="0"/>
                        <a:t>Description</a:t>
                      </a:r>
                      <a:endParaRPr lang="en-US" dirty="0"/>
                    </a:p>
                  </a:txBody>
                  <a:tcPr/>
                </a:tc>
              </a:tr>
              <a:tr h="378867">
                <a:tc>
                  <a:txBody>
                    <a:bodyPr/>
                    <a:lstStyle/>
                    <a:p>
                      <a:r>
                        <a:rPr lang="en-US" dirty="0" err="1" smtClean="0"/>
                        <a:t>TeraSort</a:t>
                      </a:r>
                      <a:r>
                        <a:rPr lang="en-US" dirty="0" smtClean="0"/>
                        <a:t> MapReduce</a:t>
                      </a:r>
                      <a:endParaRPr lang="en-US" dirty="0"/>
                    </a:p>
                  </a:txBody>
                  <a:tcPr/>
                </a:tc>
                <a:tc>
                  <a:txBody>
                    <a:bodyPr/>
                    <a:lstStyle/>
                    <a:p>
                      <a:r>
                        <a:rPr lang="en-US" dirty="0" smtClean="0"/>
                        <a:t>Uses MapReduce to generate and sort data</a:t>
                      </a:r>
                      <a:endParaRPr lang="en-US" dirty="0"/>
                    </a:p>
                  </a:txBody>
                  <a:tcPr/>
                </a:tc>
              </a:tr>
              <a:tr h="378867">
                <a:tc>
                  <a:txBody>
                    <a:bodyPr/>
                    <a:lstStyle/>
                    <a:p>
                      <a:r>
                        <a:rPr lang="en-US" dirty="0" err="1" smtClean="0"/>
                        <a:t>TeraSort</a:t>
                      </a:r>
                      <a:r>
                        <a:rPr lang="en-US" dirty="0" smtClean="0"/>
                        <a:t> 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Uses Spark to generate and sort data</a:t>
                      </a:r>
                    </a:p>
                  </a:txBody>
                  <a:tcPr/>
                </a:tc>
              </a:tr>
              <a:tr h="747354">
                <a:tc>
                  <a:txBody>
                    <a:bodyPr/>
                    <a:lstStyle/>
                    <a:p>
                      <a:r>
                        <a:rPr lang="en-US" dirty="0" smtClean="0"/>
                        <a:t>DFSIO</a:t>
                      </a:r>
                      <a:endParaRPr lang="en-US" dirty="0"/>
                    </a:p>
                  </a:txBody>
                  <a:tcPr/>
                </a:tc>
                <a:tc>
                  <a:txBody>
                    <a:bodyPr/>
                    <a:lstStyle/>
                    <a:p>
                      <a:r>
                        <a:rPr lang="en-US" dirty="0" smtClean="0"/>
                        <a:t>Cluster</a:t>
                      </a:r>
                      <a:r>
                        <a:rPr lang="en-US" baseline="0" dirty="0" smtClean="0"/>
                        <a:t> write and read performance measured with Map-Reduce. By default creates one file per cluster disk.</a:t>
                      </a:r>
                      <a:endParaRPr lang="en-US" dirty="0"/>
                    </a:p>
                  </a:txBody>
                  <a:tcPr/>
                </a:tc>
              </a:tr>
              <a:tr h="529376">
                <a:tc>
                  <a:txBody>
                    <a:bodyPr/>
                    <a:lstStyle/>
                    <a:p>
                      <a:r>
                        <a:rPr lang="en-US" dirty="0" err="1" smtClean="0"/>
                        <a:t>RunRWSpeedtest</a:t>
                      </a:r>
                      <a:endParaRPr lang="en-US" dirty="0"/>
                    </a:p>
                  </a:txBody>
                  <a:tcPr/>
                </a:tc>
                <a:tc>
                  <a:txBody>
                    <a:bodyPr/>
                    <a:lstStyle/>
                    <a:p>
                      <a:r>
                        <a:rPr lang="en-US" dirty="0" smtClean="0"/>
                        <a:t>Measure performance of local and</a:t>
                      </a:r>
                      <a:r>
                        <a:rPr lang="en-US" baseline="0" dirty="0" smtClean="0"/>
                        <a:t> standard volumes from a local process.</a:t>
                      </a:r>
                      <a:endParaRPr lang="en-US" dirty="0"/>
                    </a:p>
                  </a:txBody>
                  <a:tcPr/>
                </a:tc>
              </a:tr>
              <a:tr h="378867">
                <a:tc>
                  <a:txBody>
                    <a:bodyPr/>
                    <a:lstStyle/>
                    <a:p>
                      <a:r>
                        <a:rPr lang="en-US" dirty="0" smtClean="0"/>
                        <a:t>YCSB</a:t>
                      </a:r>
                      <a:endParaRPr lang="en-US" dirty="0"/>
                    </a:p>
                  </a:txBody>
                  <a:tcPr/>
                </a:tc>
                <a:tc>
                  <a:txBody>
                    <a:bodyPr/>
                    <a:lstStyle/>
                    <a:p>
                      <a:r>
                        <a:rPr lang="en-US" dirty="0" smtClean="0"/>
                        <a:t>Benchmark </a:t>
                      </a:r>
                      <a:r>
                        <a:rPr lang="en-US" dirty="0" err="1" smtClean="0"/>
                        <a:t>MapR</a:t>
                      </a:r>
                      <a:r>
                        <a:rPr lang="en-US" dirty="0" smtClean="0"/>
                        <a:t>-DB</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440273" y="2181926"/>
            <a:ext cx="5801678" cy="815273"/>
          </a:xfrm>
          <a:prstGeom prst="rect">
            <a:avLst/>
          </a:prstGeom>
          <a:noFill/>
          <a:ln>
            <a:noFill/>
          </a:ln>
        </p:spPr>
        <p:txBody>
          <a:bodyPr wrap="square" lIns="95075" tIns="47525" rIns="95075" bIns="47525" anchor="ctr" anchorCtr="0">
            <a:noAutofit/>
          </a:bodyPr>
          <a:lstStyle/>
          <a:p>
            <a:pPr marL="0" marR="0" lvl="0" indent="0" algn="l" rtl="0">
              <a:lnSpc>
                <a:spcPct val="95000"/>
              </a:lnSpc>
              <a:spcBef>
                <a:spcPts val="0"/>
              </a:spcBef>
              <a:spcAft>
                <a:spcPts val="0"/>
              </a:spcAft>
              <a:buClr>
                <a:schemeClr val="lt1"/>
              </a:buClr>
              <a:buSzPct val="25000"/>
              <a:buFont typeface="Arial"/>
              <a:buNone/>
            </a:pPr>
            <a:r>
              <a:rPr lang="en-US" sz="3000" b="0" i="0" u="none" strike="noStrike" cap="none" dirty="0" smtClean="0">
                <a:solidFill>
                  <a:schemeClr val="lt1"/>
                </a:solidFill>
                <a:latin typeface="Arial"/>
                <a:ea typeface="Arial"/>
                <a:cs typeface="Arial"/>
                <a:sym typeface="Arial"/>
              </a:rPr>
              <a:t>Log files</a:t>
            </a:r>
            <a:endParaRPr lang="en-US" sz="30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9911281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800" b="1" i="0" u="none" strike="noStrike" cap="none" dirty="0" smtClean="0">
                <a:solidFill>
                  <a:schemeClr val="accent1"/>
                </a:solidFill>
                <a:latin typeface="Arial"/>
                <a:ea typeface="Arial"/>
                <a:cs typeface="Arial"/>
                <a:sym typeface="Arial"/>
              </a:rPr>
              <a:t>Most Important Log files</a:t>
            </a:r>
            <a:endParaRPr lang="en-US" sz="2800" b="1" i="0" u="none" strike="noStrike" cap="none" dirty="0">
              <a:solidFill>
                <a:schemeClr val="accent1"/>
              </a:solidFill>
              <a:latin typeface="Arial"/>
              <a:ea typeface="Arial"/>
              <a:cs typeface="Arial"/>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859283438"/>
              </p:ext>
            </p:extLst>
          </p:nvPr>
        </p:nvGraphicFramePr>
        <p:xfrm>
          <a:off x="451868" y="988546"/>
          <a:ext cx="8109426" cy="3603816"/>
        </p:xfrm>
        <a:graphic>
          <a:graphicData uri="http://schemas.openxmlformats.org/drawingml/2006/table">
            <a:tbl>
              <a:tblPr firstRow="1" bandRow="1">
                <a:tableStyleId>{0EAD3CB1-8E26-4D64-A9A1-DEB955F8279E}</a:tableStyleId>
              </a:tblPr>
              <a:tblGrid>
                <a:gridCol w="1977567"/>
                <a:gridCol w="2160494"/>
                <a:gridCol w="3971365"/>
              </a:tblGrid>
              <a:tr h="253960">
                <a:tc>
                  <a:txBody>
                    <a:bodyPr/>
                    <a:lstStyle/>
                    <a:p>
                      <a:r>
                        <a:rPr lang="en-US" dirty="0" smtClean="0"/>
                        <a:t>Component</a:t>
                      </a:r>
                      <a:endParaRPr lang="en-US" dirty="0"/>
                    </a:p>
                  </a:txBody>
                  <a:tcPr/>
                </a:tc>
                <a:tc>
                  <a:txBody>
                    <a:bodyPr/>
                    <a:lstStyle/>
                    <a:p>
                      <a:r>
                        <a:rPr lang="en-US" dirty="0" smtClean="0"/>
                        <a:t>Type Of Log</a:t>
                      </a:r>
                      <a:endParaRPr lang="en-US" dirty="0"/>
                    </a:p>
                  </a:txBody>
                  <a:tcPr/>
                </a:tc>
                <a:tc>
                  <a:txBody>
                    <a:bodyPr/>
                    <a:lstStyle/>
                    <a:p>
                      <a:r>
                        <a:rPr lang="en-US" dirty="0" smtClean="0"/>
                        <a:t>Log file</a:t>
                      </a:r>
                      <a:endParaRPr lang="en-US" dirty="0"/>
                    </a:p>
                  </a:txBody>
                  <a:tcPr/>
                </a:tc>
              </a:tr>
              <a:tr h="308984">
                <a:tc>
                  <a:txBody>
                    <a:bodyPr/>
                    <a:lstStyle/>
                    <a:p>
                      <a:r>
                        <a:rPr lang="en-US" dirty="0" smtClean="0"/>
                        <a:t>CLDB</a:t>
                      </a:r>
                      <a:endParaRPr lang="en-US" dirty="0"/>
                    </a:p>
                  </a:txBody>
                  <a:tcPr/>
                </a:tc>
                <a:tc>
                  <a:txBody>
                    <a:bodyPr/>
                    <a:lstStyle/>
                    <a:p>
                      <a:r>
                        <a:rPr lang="en-US" dirty="0" smtClean="0"/>
                        <a:t>Main</a:t>
                      </a:r>
                      <a:endParaRPr lang="en-US" dirty="0"/>
                    </a:p>
                  </a:txBody>
                  <a:tcPr/>
                </a:tc>
                <a:tc>
                  <a:txBody>
                    <a:bodyPr/>
                    <a:lstStyle/>
                    <a:p>
                      <a:r>
                        <a:rPr lang="en-US" dirty="0" smtClean="0"/>
                        <a:t>/opt/</a:t>
                      </a:r>
                      <a:r>
                        <a:rPr lang="en-US" dirty="0" err="1" smtClean="0"/>
                        <a:t>mapr</a:t>
                      </a:r>
                      <a:r>
                        <a:rPr lang="en-US" dirty="0" smtClean="0"/>
                        <a:t>/logs/</a:t>
                      </a:r>
                      <a:r>
                        <a:rPr lang="en-US" dirty="0" err="1" smtClean="0"/>
                        <a:t>cldb.log</a:t>
                      </a:r>
                      <a:endParaRPr lang="en-US" dirty="0"/>
                    </a:p>
                  </a:txBody>
                  <a:tcPr/>
                </a:tc>
              </a:tr>
              <a:tr h="308984">
                <a:tc>
                  <a:txBody>
                    <a:bodyPr/>
                    <a:lstStyle/>
                    <a:p>
                      <a:r>
                        <a:rPr lang="en-US" dirty="0" smtClean="0"/>
                        <a:t>Warden</a:t>
                      </a:r>
                      <a:endParaRPr lang="en-US" dirty="0"/>
                    </a:p>
                  </a:txBody>
                  <a:tcPr/>
                </a:tc>
                <a:tc>
                  <a:txBody>
                    <a:bodyPr/>
                    <a:lstStyle/>
                    <a:p>
                      <a:r>
                        <a:rPr lang="en-US" dirty="0" smtClean="0"/>
                        <a:t>Main</a:t>
                      </a:r>
                      <a:endParaRPr lang="en-US" dirty="0"/>
                    </a:p>
                  </a:txBody>
                  <a:tcPr/>
                </a:tc>
                <a:tc>
                  <a:txBody>
                    <a:bodyPr/>
                    <a:lstStyle/>
                    <a:p>
                      <a:r>
                        <a:rPr lang="en-US" dirty="0" smtClean="0"/>
                        <a:t>/opt/</a:t>
                      </a:r>
                      <a:r>
                        <a:rPr lang="en-US" dirty="0" err="1" smtClean="0"/>
                        <a:t>mapr</a:t>
                      </a:r>
                      <a:r>
                        <a:rPr lang="en-US" dirty="0" smtClean="0"/>
                        <a:t>/logs/</a:t>
                      </a:r>
                      <a:r>
                        <a:rPr lang="en-US" dirty="0" err="1" smtClean="0"/>
                        <a:t>warden.log</a:t>
                      </a:r>
                      <a:endParaRPr lang="en-US" dirty="0"/>
                    </a:p>
                  </a:txBody>
                  <a:tcPr/>
                </a:tc>
              </a:tr>
              <a:tr h="308984">
                <a:tc>
                  <a:txBody>
                    <a:bodyPr/>
                    <a:lstStyle/>
                    <a:p>
                      <a:r>
                        <a:rPr lang="en-US" dirty="0" err="1" smtClean="0"/>
                        <a:t>MapR</a:t>
                      </a:r>
                      <a:r>
                        <a:rPr lang="en-US" dirty="0" smtClean="0"/>
                        <a:t>-Fileserver</a:t>
                      </a:r>
                      <a:endParaRPr lang="en-US" dirty="0"/>
                    </a:p>
                  </a:txBody>
                  <a:tcPr/>
                </a:tc>
                <a:tc>
                  <a:txBody>
                    <a:bodyPr/>
                    <a:lstStyle/>
                    <a:p>
                      <a:r>
                        <a:rPr lang="en-US" dirty="0" smtClean="0"/>
                        <a:t>CLDB connection initialization</a:t>
                      </a:r>
                      <a:endParaRPr lang="en-US" dirty="0"/>
                    </a:p>
                  </a:txBody>
                  <a:tcPr/>
                </a:tc>
                <a:tc>
                  <a:txBody>
                    <a:bodyPr/>
                    <a:lstStyle/>
                    <a:p>
                      <a:r>
                        <a:rPr lang="en-US" dirty="0" smtClean="0"/>
                        <a:t>/opt/</a:t>
                      </a:r>
                      <a:r>
                        <a:rPr lang="en-US" dirty="0" err="1" smtClean="0"/>
                        <a:t>mapr</a:t>
                      </a:r>
                      <a:r>
                        <a:rPr lang="en-US" dirty="0" smtClean="0"/>
                        <a:t>/logs/mfs.log-0</a:t>
                      </a:r>
                      <a:endParaRPr lang="en-US" dirty="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MapR</a:t>
                      </a:r>
                      <a:r>
                        <a:rPr lang="en-US" dirty="0" smtClean="0"/>
                        <a:t>-Fileserver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MapR</a:t>
                      </a:r>
                      <a:r>
                        <a:rPr lang="en-US" dirty="0" smtClean="0"/>
                        <a:t>-FS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a:t>
                      </a:r>
                      <a:r>
                        <a:rPr lang="en-US" dirty="0" err="1" smtClean="0"/>
                        <a:t>mapr</a:t>
                      </a:r>
                      <a:r>
                        <a:rPr lang="en-US" dirty="0" smtClean="0"/>
                        <a:t>/logs/mfs.log-3</a:t>
                      </a:r>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MapR</a:t>
                      </a:r>
                      <a:r>
                        <a:rPr lang="en-US" dirty="0" smtClean="0"/>
                        <a:t>-Fileserver</a:t>
                      </a:r>
                    </a:p>
                  </a:txBody>
                  <a:tcPr/>
                </a:tc>
                <a:tc>
                  <a:txBody>
                    <a:bodyPr/>
                    <a:lstStyle/>
                    <a:p>
                      <a:r>
                        <a:rPr lang="en-US" dirty="0" err="1" smtClean="0"/>
                        <a:t>MapR</a:t>
                      </a:r>
                      <a:r>
                        <a:rPr lang="en-US" dirty="0" smtClean="0"/>
                        <a:t>-DB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a:t>
                      </a:r>
                      <a:r>
                        <a:rPr lang="en-US" dirty="0" err="1" smtClean="0"/>
                        <a:t>mapr</a:t>
                      </a:r>
                      <a:r>
                        <a:rPr lang="en-US" dirty="0" smtClean="0"/>
                        <a:t>/logs/mfs.log-5</a:t>
                      </a:r>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NFS server</a:t>
                      </a:r>
                    </a:p>
                  </a:txBody>
                  <a:tcPr/>
                </a:tc>
                <a:tc>
                  <a:txBody>
                    <a:bodyPr/>
                    <a:lstStyle/>
                    <a:p>
                      <a:r>
                        <a:rPr lang="en-US" dirty="0" smtClean="0"/>
                        <a:t>Main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a:t>
                      </a:r>
                      <a:r>
                        <a:rPr lang="en-US" dirty="0" err="1" smtClean="0"/>
                        <a:t>mapr</a:t>
                      </a:r>
                      <a:r>
                        <a:rPr lang="en-US" dirty="0" smtClean="0"/>
                        <a:t>/logs/</a:t>
                      </a:r>
                      <a:r>
                        <a:rPr lang="en-US" dirty="0" err="1" smtClean="0"/>
                        <a:t>nfsserver.log</a:t>
                      </a:r>
                      <a:endParaRPr lang="en-US" dirty="0" smtClean="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Gateway</a:t>
                      </a:r>
                    </a:p>
                  </a:txBody>
                  <a:tcPr/>
                </a:tc>
                <a:tc>
                  <a:txBody>
                    <a:bodyPr/>
                    <a:lstStyle/>
                    <a:p>
                      <a:r>
                        <a:rPr lang="en-US" dirty="0" smtClean="0"/>
                        <a:t>Main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a:t>
                      </a:r>
                      <a:r>
                        <a:rPr lang="en-US" dirty="0" err="1" smtClean="0"/>
                        <a:t>mapr</a:t>
                      </a:r>
                      <a:r>
                        <a:rPr lang="en-US" dirty="0" smtClean="0"/>
                        <a:t>/logs/</a:t>
                      </a:r>
                      <a:r>
                        <a:rPr lang="en-US" dirty="0" err="1" smtClean="0"/>
                        <a:t>gateway.log</a:t>
                      </a:r>
                      <a:endParaRPr lang="en-US" dirty="0" smtClean="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Tools</a:t>
                      </a:r>
                    </a:p>
                  </a:txBody>
                  <a:tcPr/>
                </a:tc>
                <a:tc>
                  <a:txBody>
                    <a:bodyPr/>
                    <a:lstStyle/>
                    <a:p>
                      <a:r>
                        <a:rPr lang="en-US" dirty="0" err="1" smtClean="0"/>
                        <a:t>Configure.sh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a:t>
                      </a:r>
                      <a:r>
                        <a:rPr lang="en-US" dirty="0" err="1" smtClean="0"/>
                        <a:t>mapr</a:t>
                      </a:r>
                      <a:r>
                        <a:rPr lang="en-US" dirty="0" smtClean="0"/>
                        <a:t>/logs/</a:t>
                      </a:r>
                      <a:r>
                        <a:rPr lang="en-US" dirty="0" err="1" smtClean="0"/>
                        <a:t>configure.log</a:t>
                      </a:r>
                      <a:endParaRPr lang="en-US" dirty="0" smtClean="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Tools</a:t>
                      </a:r>
                    </a:p>
                  </a:txBody>
                  <a:tcPr/>
                </a:tc>
                <a:tc>
                  <a:txBody>
                    <a:bodyPr/>
                    <a:lstStyle/>
                    <a:p>
                      <a:r>
                        <a:rPr lang="en-US" dirty="0" err="1" smtClean="0"/>
                        <a:t>disksetup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a:t>
                      </a:r>
                      <a:r>
                        <a:rPr lang="en-US" dirty="0" err="1" smtClean="0"/>
                        <a:t>mapr</a:t>
                      </a:r>
                      <a:r>
                        <a:rPr lang="en-US" dirty="0" smtClean="0"/>
                        <a:t>/logs/</a:t>
                      </a:r>
                      <a:r>
                        <a:rPr lang="en-US" dirty="0" err="1" smtClean="0"/>
                        <a:t>disksetup</a:t>
                      </a:r>
                      <a:r>
                        <a:rPr lang="en-US" dirty="0" smtClean="0"/>
                        <a:t>.&lt;</a:t>
                      </a:r>
                      <a:r>
                        <a:rPr lang="en-US" dirty="0" err="1" smtClean="0"/>
                        <a:t>uid</a:t>
                      </a:r>
                      <a:r>
                        <a:rPr lang="en-US" dirty="0" smtClean="0"/>
                        <a:t>&gt;.log</a:t>
                      </a:r>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Tools</a:t>
                      </a:r>
                    </a:p>
                  </a:txBody>
                  <a:tcPr/>
                </a:tc>
                <a:tc>
                  <a:txBody>
                    <a:bodyPr/>
                    <a:lstStyle/>
                    <a:p>
                      <a:r>
                        <a:rPr lang="en-US" dirty="0" smtClean="0"/>
                        <a:t>Disk failures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a:t>
                      </a:r>
                      <a:r>
                        <a:rPr lang="en-US" dirty="0" err="1" smtClean="0"/>
                        <a:t>mapr</a:t>
                      </a:r>
                      <a:r>
                        <a:rPr lang="en-US" dirty="0" smtClean="0"/>
                        <a:t>/logs/</a:t>
                      </a:r>
                      <a:r>
                        <a:rPr lang="en-US" dirty="0" err="1" smtClean="0"/>
                        <a:t>faileddisk.log</a:t>
                      </a:r>
                      <a:endParaRPr lang="en-US" dirty="0" smtClean="0"/>
                    </a:p>
                  </a:txBody>
                  <a:tcPr/>
                </a:tc>
              </a:tr>
            </a:tbl>
          </a:graphicData>
        </a:graphic>
      </p:graphicFrame>
    </p:spTree>
    <p:extLst>
      <p:ext uri="{BB962C8B-B14F-4D97-AF65-F5344CB8AC3E}">
        <p14:creationId xmlns:p14="http://schemas.microsoft.com/office/powerpoint/2010/main" val="200262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800" b="1" i="0" u="none" strike="noStrike" cap="none" dirty="0" smtClean="0">
                <a:solidFill>
                  <a:schemeClr val="accent1"/>
                </a:solidFill>
                <a:latin typeface="Arial"/>
                <a:ea typeface="Arial"/>
                <a:cs typeface="Arial"/>
                <a:sym typeface="Arial"/>
              </a:rPr>
              <a:t>Most Important Log files</a:t>
            </a:r>
            <a:endParaRPr lang="en-US" sz="2800" b="1" i="0" u="none" strike="noStrike" cap="none" dirty="0">
              <a:solidFill>
                <a:schemeClr val="accent1"/>
              </a:solidFill>
              <a:latin typeface="Arial"/>
              <a:ea typeface="Arial"/>
              <a:cs typeface="Arial"/>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29454900"/>
              </p:ext>
            </p:extLst>
          </p:nvPr>
        </p:nvGraphicFramePr>
        <p:xfrm>
          <a:off x="451868" y="988546"/>
          <a:ext cx="8109426" cy="1869440"/>
        </p:xfrm>
        <a:graphic>
          <a:graphicData uri="http://schemas.openxmlformats.org/drawingml/2006/table">
            <a:tbl>
              <a:tblPr firstRow="1" bandRow="1">
                <a:tableStyleId>{0EAD3CB1-8E26-4D64-A9A1-DEB955F8279E}</a:tableStyleId>
              </a:tblPr>
              <a:tblGrid>
                <a:gridCol w="1977567"/>
                <a:gridCol w="2160494"/>
                <a:gridCol w="3971365"/>
              </a:tblGrid>
              <a:tr h="253960">
                <a:tc>
                  <a:txBody>
                    <a:bodyPr/>
                    <a:lstStyle/>
                    <a:p>
                      <a:r>
                        <a:rPr lang="en-US" dirty="0" smtClean="0"/>
                        <a:t>Component</a:t>
                      </a:r>
                      <a:endParaRPr lang="en-US" dirty="0"/>
                    </a:p>
                  </a:txBody>
                  <a:tcPr/>
                </a:tc>
                <a:tc>
                  <a:txBody>
                    <a:bodyPr/>
                    <a:lstStyle/>
                    <a:p>
                      <a:r>
                        <a:rPr lang="en-US" dirty="0" smtClean="0"/>
                        <a:t>Type Of Log</a:t>
                      </a:r>
                      <a:endParaRPr lang="en-US" dirty="0"/>
                    </a:p>
                  </a:txBody>
                  <a:tcPr/>
                </a:tc>
                <a:tc>
                  <a:txBody>
                    <a:bodyPr/>
                    <a:lstStyle/>
                    <a:p>
                      <a:r>
                        <a:rPr lang="en-US" dirty="0" smtClean="0"/>
                        <a:t>Log file</a:t>
                      </a:r>
                      <a:endParaRPr lang="en-US" dirty="0"/>
                    </a:p>
                  </a:txBody>
                  <a:tcPr/>
                </a:tc>
              </a:tr>
              <a:tr h="308984">
                <a:tc>
                  <a:txBody>
                    <a:bodyPr/>
                    <a:lstStyle/>
                    <a:p>
                      <a:r>
                        <a:rPr lang="en-US" dirty="0" err="1" smtClean="0"/>
                        <a:t>ResourceManager</a:t>
                      </a:r>
                      <a:endParaRPr lang="en-US" dirty="0"/>
                    </a:p>
                  </a:txBody>
                  <a:tcPr/>
                </a:tc>
                <a:tc>
                  <a:txBody>
                    <a:bodyPr/>
                    <a:lstStyle/>
                    <a:p>
                      <a:r>
                        <a:rPr lang="en-US" dirty="0" smtClean="0"/>
                        <a:t>Main</a:t>
                      </a:r>
                      <a:endParaRPr lang="en-US" dirty="0"/>
                    </a:p>
                  </a:txBody>
                  <a:tcPr/>
                </a:tc>
                <a:tc>
                  <a:txBody>
                    <a:bodyPr/>
                    <a:lstStyle/>
                    <a:p>
                      <a:r>
                        <a:rPr lang="en-US" sz="1400" b="0" i="0" u="none" strike="noStrike" cap="none" dirty="0" smtClean="0">
                          <a:solidFill>
                            <a:schemeClr val="dk1"/>
                          </a:solidFill>
                          <a:effectLst/>
                          <a:latin typeface="Arial"/>
                          <a:ea typeface="Arial"/>
                          <a:cs typeface="Arial"/>
                          <a:sym typeface="Arial"/>
                        </a:rPr>
                        <a:t>/opt/</a:t>
                      </a:r>
                      <a:r>
                        <a:rPr lang="en-US" sz="1400" b="0" i="0" u="none" strike="noStrike" cap="none" dirty="0" err="1" smtClean="0">
                          <a:solidFill>
                            <a:schemeClr val="dk1"/>
                          </a:solidFill>
                          <a:effectLst/>
                          <a:latin typeface="Arial"/>
                          <a:ea typeface="Arial"/>
                          <a:cs typeface="Arial"/>
                          <a:sym typeface="Arial"/>
                        </a:rPr>
                        <a:t>mapr</a:t>
                      </a:r>
                      <a:r>
                        <a:rPr lang="en-US" sz="1400" b="0" i="0" u="none" strike="noStrike" cap="none" dirty="0" smtClean="0">
                          <a:solidFill>
                            <a:schemeClr val="dk1"/>
                          </a:solidFill>
                          <a:effectLst/>
                          <a:latin typeface="Arial"/>
                          <a:ea typeface="Arial"/>
                          <a:cs typeface="Arial"/>
                          <a:sym typeface="Arial"/>
                        </a:rPr>
                        <a:t>/</a:t>
                      </a:r>
                      <a:r>
                        <a:rPr lang="en-US" sz="1400" b="0" i="0" u="none" strike="noStrike" cap="none" dirty="0" err="1" smtClean="0">
                          <a:solidFill>
                            <a:schemeClr val="dk1"/>
                          </a:solidFill>
                          <a:effectLst/>
                          <a:latin typeface="Arial"/>
                          <a:ea typeface="Arial"/>
                          <a:cs typeface="Arial"/>
                          <a:sym typeface="Arial"/>
                        </a:rPr>
                        <a:t>hadoop</a:t>
                      </a:r>
                      <a:r>
                        <a:rPr lang="en-US" sz="1400" b="0" i="0" u="none" strike="noStrike" cap="none" dirty="0" smtClean="0">
                          <a:solidFill>
                            <a:schemeClr val="dk1"/>
                          </a:solidFill>
                          <a:effectLst/>
                          <a:latin typeface="Arial"/>
                          <a:ea typeface="Arial"/>
                          <a:cs typeface="Arial"/>
                          <a:sym typeface="Arial"/>
                        </a:rPr>
                        <a:t>/</a:t>
                      </a:r>
                      <a:r>
                        <a:rPr lang="en-US" sz="1400" b="0" i="0" u="none" strike="noStrike" cap="none" dirty="0" err="1" smtClean="0">
                          <a:solidFill>
                            <a:schemeClr val="dk1"/>
                          </a:solidFill>
                          <a:effectLst/>
                          <a:latin typeface="Arial"/>
                          <a:ea typeface="Arial"/>
                          <a:cs typeface="Arial"/>
                          <a:sym typeface="Arial"/>
                        </a:rPr>
                        <a:t>hadoop</a:t>
                      </a:r>
                      <a:r>
                        <a:rPr lang="en-US" sz="1400" b="0" i="0" u="none" strike="noStrike" cap="none" dirty="0" smtClean="0">
                          <a:solidFill>
                            <a:schemeClr val="dk1"/>
                          </a:solidFill>
                          <a:effectLst/>
                          <a:latin typeface="Arial"/>
                          <a:ea typeface="Arial"/>
                          <a:cs typeface="Arial"/>
                          <a:sym typeface="Arial"/>
                        </a:rPr>
                        <a:t>-&lt;version&gt;/logs/yarn-</a:t>
                      </a:r>
                      <a:r>
                        <a:rPr lang="en-US" sz="1400" b="0" i="0" u="none" strike="noStrike" cap="none" dirty="0" err="1" smtClean="0">
                          <a:solidFill>
                            <a:schemeClr val="dk1"/>
                          </a:solidFill>
                          <a:effectLst/>
                          <a:latin typeface="Arial"/>
                          <a:ea typeface="Arial"/>
                          <a:cs typeface="Arial"/>
                          <a:sym typeface="Arial"/>
                        </a:rPr>
                        <a:t>mapr</a:t>
                      </a:r>
                      <a:r>
                        <a:rPr lang="en-US" sz="1400" b="0" i="0" u="none" strike="noStrike" cap="none" dirty="0" smtClean="0">
                          <a:solidFill>
                            <a:schemeClr val="dk1"/>
                          </a:solidFill>
                          <a:effectLst/>
                          <a:latin typeface="Arial"/>
                          <a:ea typeface="Arial"/>
                          <a:cs typeface="Arial"/>
                          <a:sym typeface="Arial"/>
                        </a:rPr>
                        <a:t>-</a:t>
                      </a:r>
                      <a:r>
                        <a:rPr lang="en-US" sz="1400" b="0" i="0" u="none" strike="noStrike" cap="none" dirty="0" err="1" smtClean="0">
                          <a:solidFill>
                            <a:schemeClr val="dk1"/>
                          </a:solidFill>
                          <a:effectLst/>
                          <a:latin typeface="Arial"/>
                          <a:ea typeface="Arial"/>
                          <a:cs typeface="Arial"/>
                          <a:sym typeface="Arial"/>
                        </a:rPr>
                        <a:t>resourcemanager</a:t>
                      </a:r>
                      <a:r>
                        <a:rPr lang="en-US" sz="1400" b="0" i="0" u="none" strike="noStrike" cap="none" dirty="0" smtClean="0">
                          <a:solidFill>
                            <a:schemeClr val="dk1"/>
                          </a:solidFill>
                          <a:effectLst/>
                          <a:latin typeface="Arial"/>
                          <a:ea typeface="Arial"/>
                          <a:cs typeface="Arial"/>
                          <a:sym typeface="Arial"/>
                        </a:rPr>
                        <a:t>-&lt;hostname&gt;.log</a:t>
                      </a:r>
                      <a:endParaRPr lang="en-US" dirty="0"/>
                    </a:p>
                  </a:txBody>
                  <a:tcPr/>
                </a:tc>
              </a:tr>
              <a:tr h="308984">
                <a:tc>
                  <a:txBody>
                    <a:bodyPr/>
                    <a:lstStyle/>
                    <a:p>
                      <a:r>
                        <a:rPr lang="en-US" dirty="0" err="1" smtClean="0"/>
                        <a:t>NodeManager</a:t>
                      </a:r>
                      <a:endParaRPr lang="en-US" dirty="0"/>
                    </a:p>
                  </a:txBody>
                  <a:tcPr/>
                </a:tc>
                <a:tc>
                  <a:txBody>
                    <a:bodyPr/>
                    <a:lstStyle/>
                    <a:p>
                      <a:r>
                        <a:rPr lang="en-US" dirty="0" smtClean="0"/>
                        <a:t>Main</a:t>
                      </a:r>
                      <a:endParaRPr lang="en-US" dirty="0"/>
                    </a:p>
                  </a:txBody>
                  <a:tcPr/>
                </a:tc>
                <a:tc>
                  <a:txBody>
                    <a:bodyPr/>
                    <a:lstStyle/>
                    <a:p>
                      <a:r>
                        <a:rPr lang="en-US" sz="1400" b="0" i="0" u="none" strike="noStrike" cap="none" dirty="0" smtClean="0">
                          <a:solidFill>
                            <a:schemeClr val="dk1"/>
                          </a:solidFill>
                          <a:effectLst/>
                          <a:latin typeface="Arial"/>
                          <a:ea typeface="Arial"/>
                          <a:cs typeface="Arial"/>
                          <a:sym typeface="Arial"/>
                        </a:rPr>
                        <a:t>/opt/</a:t>
                      </a:r>
                      <a:r>
                        <a:rPr lang="en-US" sz="1400" b="0" i="0" u="none" strike="noStrike" cap="none" dirty="0" err="1" smtClean="0">
                          <a:solidFill>
                            <a:schemeClr val="dk1"/>
                          </a:solidFill>
                          <a:effectLst/>
                          <a:latin typeface="Arial"/>
                          <a:ea typeface="Arial"/>
                          <a:cs typeface="Arial"/>
                          <a:sym typeface="Arial"/>
                        </a:rPr>
                        <a:t>mapr</a:t>
                      </a:r>
                      <a:r>
                        <a:rPr lang="en-US" sz="1400" b="0" i="0" u="none" strike="noStrike" cap="none" dirty="0" smtClean="0">
                          <a:solidFill>
                            <a:schemeClr val="dk1"/>
                          </a:solidFill>
                          <a:effectLst/>
                          <a:latin typeface="Arial"/>
                          <a:ea typeface="Arial"/>
                          <a:cs typeface="Arial"/>
                          <a:sym typeface="Arial"/>
                        </a:rPr>
                        <a:t>/</a:t>
                      </a:r>
                      <a:r>
                        <a:rPr lang="en-US" sz="1400" b="0" i="0" u="none" strike="noStrike" cap="none" dirty="0" err="1" smtClean="0">
                          <a:solidFill>
                            <a:schemeClr val="dk1"/>
                          </a:solidFill>
                          <a:effectLst/>
                          <a:latin typeface="Arial"/>
                          <a:ea typeface="Arial"/>
                          <a:cs typeface="Arial"/>
                          <a:sym typeface="Arial"/>
                        </a:rPr>
                        <a:t>hadoop</a:t>
                      </a:r>
                      <a:r>
                        <a:rPr lang="en-US" sz="1400" b="0" i="0" u="none" strike="noStrike" cap="none" dirty="0" smtClean="0">
                          <a:solidFill>
                            <a:schemeClr val="dk1"/>
                          </a:solidFill>
                          <a:effectLst/>
                          <a:latin typeface="Arial"/>
                          <a:ea typeface="Arial"/>
                          <a:cs typeface="Arial"/>
                          <a:sym typeface="Arial"/>
                        </a:rPr>
                        <a:t>/</a:t>
                      </a:r>
                      <a:r>
                        <a:rPr lang="en-US" sz="1400" b="0" i="0" u="none" strike="noStrike" cap="none" dirty="0" err="1" smtClean="0">
                          <a:solidFill>
                            <a:schemeClr val="dk1"/>
                          </a:solidFill>
                          <a:effectLst/>
                          <a:latin typeface="Arial"/>
                          <a:ea typeface="Arial"/>
                          <a:cs typeface="Arial"/>
                          <a:sym typeface="Arial"/>
                        </a:rPr>
                        <a:t>hadoop</a:t>
                      </a:r>
                      <a:r>
                        <a:rPr lang="en-US" sz="1400" b="0" i="0" u="none" strike="noStrike" cap="none" dirty="0" smtClean="0">
                          <a:solidFill>
                            <a:schemeClr val="dk1"/>
                          </a:solidFill>
                          <a:effectLst/>
                          <a:latin typeface="Arial"/>
                          <a:ea typeface="Arial"/>
                          <a:cs typeface="Arial"/>
                          <a:sym typeface="Arial"/>
                        </a:rPr>
                        <a:t>-&lt;version&gt;/logs/yarn-</a:t>
                      </a:r>
                      <a:r>
                        <a:rPr lang="en-US" sz="1400" b="0" i="0" u="none" strike="noStrike" cap="none" dirty="0" err="1" smtClean="0">
                          <a:solidFill>
                            <a:schemeClr val="dk1"/>
                          </a:solidFill>
                          <a:effectLst/>
                          <a:latin typeface="Arial"/>
                          <a:ea typeface="Arial"/>
                          <a:cs typeface="Arial"/>
                          <a:sym typeface="Arial"/>
                        </a:rPr>
                        <a:t>mapr</a:t>
                      </a:r>
                      <a:r>
                        <a:rPr lang="en-US" sz="1400" b="0" i="0" u="none" strike="noStrike" cap="none" dirty="0" smtClean="0">
                          <a:solidFill>
                            <a:schemeClr val="dk1"/>
                          </a:solidFill>
                          <a:effectLst/>
                          <a:latin typeface="Arial"/>
                          <a:ea typeface="Arial"/>
                          <a:cs typeface="Arial"/>
                          <a:sym typeface="Arial"/>
                        </a:rPr>
                        <a:t>-</a:t>
                      </a:r>
                      <a:r>
                        <a:rPr lang="en-US" sz="1400" b="0" i="0" u="none" strike="noStrike" cap="none" dirty="0" err="1" smtClean="0">
                          <a:solidFill>
                            <a:schemeClr val="dk1"/>
                          </a:solidFill>
                          <a:effectLst/>
                          <a:latin typeface="Arial"/>
                          <a:ea typeface="Arial"/>
                          <a:cs typeface="Arial"/>
                          <a:sym typeface="Arial"/>
                        </a:rPr>
                        <a:t>nodemanager</a:t>
                      </a:r>
                      <a:r>
                        <a:rPr lang="en-US" sz="1400" b="0" i="0" u="none" strike="noStrike" cap="none" dirty="0" smtClean="0">
                          <a:solidFill>
                            <a:schemeClr val="dk1"/>
                          </a:solidFill>
                          <a:effectLst/>
                          <a:latin typeface="Arial"/>
                          <a:ea typeface="Arial"/>
                          <a:cs typeface="Arial"/>
                          <a:sym typeface="Arial"/>
                        </a:rPr>
                        <a:t>-&lt;hostname&gt;.log</a:t>
                      </a:r>
                      <a:endParaRPr lang="en-US" dirty="0"/>
                    </a:p>
                  </a:txBody>
                  <a:tcPr/>
                </a:tc>
              </a:tr>
              <a:tr h="308984">
                <a:tc>
                  <a:txBody>
                    <a:bodyPr/>
                    <a:lstStyle/>
                    <a:p>
                      <a:r>
                        <a:rPr lang="en-US" dirty="0" smtClean="0"/>
                        <a:t>Zookeeper</a:t>
                      </a:r>
                      <a:endParaRPr lang="en-US" dirty="0"/>
                    </a:p>
                  </a:txBody>
                  <a:tcPr/>
                </a:tc>
                <a:tc>
                  <a:txBody>
                    <a:bodyPr/>
                    <a:lstStyle/>
                    <a:p>
                      <a:r>
                        <a:rPr lang="en-US" dirty="0" smtClean="0"/>
                        <a:t>Main</a:t>
                      </a:r>
                    </a:p>
                  </a:txBody>
                  <a:tcPr/>
                </a:tc>
                <a:tc>
                  <a:txBody>
                    <a:bodyPr/>
                    <a:lstStyle/>
                    <a:p>
                      <a:pPr rtl="0" fontAlgn="auto"/>
                      <a:r>
                        <a:rPr lang="en-US" dirty="0">
                          <a:effectLst/>
                        </a:rPr>
                        <a:t>/opt/</a:t>
                      </a:r>
                      <a:r>
                        <a:rPr lang="en-US" dirty="0" err="1">
                          <a:effectLst/>
                        </a:rPr>
                        <a:t>mapr</a:t>
                      </a:r>
                      <a:r>
                        <a:rPr lang="en-US" dirty="0">
                          <a:effectLst/>
                        </a:rPr>
                        <a:t>/zookeeper/zookeeper-3.4.5/logs/</a:t>
                      </a:r>
                      <a:r>
                        <a:rPr lang="en-US" dirty="0" err="1">
                          <a:effectLst/>
                        </a:rPr>
                        <a:t>zookeeper.log</a:t>
                      </a:r>
                      <a:endParaRPr lang="en-US" dirty="0">
                        <a:effectLst/>
                      </a:endParaRPr>
                    </a:p>
                  </a:txBody>
                  <a:tcPr marL="50800" marR="50800" marT="50800" marB="50800" anchor="ctr"/>
                </a:tc>
              </a:tr>
            </a:tbl>
          </a:graphicData>
        </a:graphic>
      </p:graphicFrame>
      <p:sp>
        <p:nvSpPr>
          <p:cNvPr id="2" name="TextBox 1"/>
          <p:cNvSpPr txBox="1"/>
          <p:nvPr/>
        </p:nvSpPr>
        <p:spPr>
          <a:xfrm>
            <a:off x="519953" y="3227294"/>
            <a:ext cx="6391493" cy="523220"/>
          </a:xfrm>
          <a:prstGeom prst="rect">
            <a:avLst/>
          </a:prstGeom>
          <a:noFill/>
        </p:spPr>
        <p:txBody>
          <a:bodyPr wrap="none" rtlCol="0">
            <a:spAutoFit/>
          </a:bodyPr>
          <a:lstStyle/>
          <a:p>
            <a:r>
              <a:rPr lang="en-US" dirty="0"/>
              <a:t>Complete list: </a:t>
            </a:r>
            <a:r>
              <a:rPr lang="en-US" dirty="0">
                <a:hlinkClick r:id="rId3"/>
              </a:rPr>
              <a:t>https://</a:t>
            </a:r>
            <a:r>
              <a:rPr lang="en-US" dirty="0" smtClean="0">
                <a:hlinkClick r:id="rId3"/>
              </a:rPr>
              <a:t>maprdocs.mapr.com/52/ReferenceGuide/MapRLogs.html</a:t>
            </a:r>
            <a:endParaRPr lang="en-US" dirty="0" smtClean="0"/>
          </a:p>
          <a:p>
            <a:endParaRPr lang="en-US" dirty="0"/>
          </a:p>
        </p:txBody>
      </p:sp>
    </p:spTree>
    <p:extLst>
      <p:ext uri="{BB962C8B-B14F-4D97-AF65-F5344CB8AC3E}">
        <p14:creationId xmlns:p14="http://schemas.microsoft.com/office/powerpoint/2010/main" val="176646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440273" y="2181926"/>
            <a:ext cx="5801678" cy="815273"/>
          </a:xfrm>
          <a:prstGeom prst="rect">
            <a:avLst/>
          </a:prstGeom>
          <a:noFill/>
          <a:ln>
            <a:noFill/>
          </a:ln>
        </p:spPr>
        <p:txBody>
          <a:bodyPr wrap="square" lIns="95075" tIns="47525" rIns="95075" bIns="47525" anchor="ctr" anchorCtr="0">
            <a:noAutofit/>
          </a:bodyPr>
          <a:lstStyle/>
          <a:p>
            <a:pPr marL="0" marR="0" lvl="0" indent="0" algn="l" rtl="0">
              <a:lnSpc>
                <a:spcPct val="95000"/>
              </a:lnSpc>
              <a:spcBef>
                <a:spcPts val="0"/>
              </a:spcBef>
              <a:spcAft>
                <a:spcPts val="0"/>
              </a:spcAft>
              <a:buClr>
                <a:schemeClr val="lt1"/>
              </a:buClr>
              <a:buSzPct val="25000"/>
              <a:buFont typeface="Arial"/>
              <a:buNone/>
            </a:pPr>
            <a:r>
              <a:rPr lang="en-US" sz="3000" b="0" i="0" u="none" strike="noStrike" cap="none" dirty="0" smtClean="0">
                <a:solidFill>
                  <a:schemeClr val="lt1"/>
                </a:solidFill>
                <a:latin typeface="Arial"/>
                <a:ea typeface="Arial"/>
                <a:cs typeface="Arial"/>
                <a:sym typeface="Arial"/>
              </a:rPr>
              <a:t>GUTS</a:t>
            </a:r>
            <a:endParaRPr lang="en-US" sz="30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54514721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49868" y="205879"/>
            <a:ext cx="7988995"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500" b="1" i="0" u="none" strike="noStrike" cap="none">
                <a:solidFill>
                  <a:schemeClr val="accent1"/>
                </a:solidFill>
                <a:latin typeface="Arial"/>
                <a:ea typeface="Arial"/>
                <a:cs typeface="Arial"/>
                <a:sym typeface="Arial"/>
              </a:rPr>
              <a:t>Agenda</a:t>
            </a:r>
          </a:p>
        </p:txBody>
      </p:sp>
      <p:sp>
        <p:nvSpPr>
          <p:cNvPr id="201" name="Shape 201"/>
          <p:cNvSpPr txBox="1">
            <a:spLocks noGrp="1"/>
          </p:cNvSpPr>
          <p:nvPr>
            <p:ph type="body" idx="4294967295"/>
          </p:nvPr>
        </p:nvSpPr>
        <p:spPr>
          <a:xfrm>
            <a:off x="449868" y="882650"/>
            <a:ext cx="8500167" cy="3947795"/>
          </a:xfrm>
          <a:prstGeom prst="rect">
            <a:avLst/>
          </a:prstGeom>
          <a:noFill/>
          <a:ln>
            <a:noFill/>
          </a:ln>
        </p:spPr>
        <p:txBody>
          <a:bodyPr wrap="square" lIns="95075" tIns="47525" rIns="95075" bIns="47525" anchor="t" anchorCtr="0">
            <a:noAutofit/>
          </a:bodyPr>
          <a:lstStyle/>
          <a:p>
            <a:pPr marL="211138" marR="0" lvl="0" indent="-211138" algn="l" rtl="0">
              <a:lnSpc>
                <a:spcPct val="80000"/>
              </a:lnSpc>
              <a:spcBef>
                <a:spcPts val="300"/>
              </a:spcBef>
              <a:spcAft>
                <a:spcPts val="0"/>
              </a:spcAft>
              <a:buClr>
                <a:srgbClr val="000000"/>
              </a:buClr>
              <a:buSzPct val="100000"/>
              <a:buFont typeface="Arial"/>
              <a:buNone/>
            </a:pPr>
            <a:endParaRPr sz="1500" b="0" i="0" u="none" strike="noStrike" cap="none" dirty="0">
              <a:solidFill>
                <a:srgbClr val="000000"/>
              </a:solidFill>
              <a:latin typeface="Arial"/>
              <a:ea typeface="Arial"/>
              <a:cs typeface="Arial"/>
              <a:sym typeface="Arial"/>
            </a:endParaRPr>
          </a:p>
          <a:p>
            <a:pPr marL="211138" marR="0" lvl="0" indent="-211138" algn="l" rtl="0">
              <a:lnSpc>
                <a:spcPct val="80000"/>
              </a:lnSpc>
              <a:spcBef>
                <a:spcPts val="300"/>
              </a:spcBef>
              <a:spcAft>
                <a:spcPts val="0"/>
              </a:spcAft>
              <a:buClr>
                <a:srgbClr val="000000"/>
              </a:buClr>
              <a:buSzPct val="100000"/>
              <a:buFont typeface="Arial"/>
              <a:buChar char="•"/>
            </a:pPr>
            <a:r>
              <a:rPr lang="en-US" sz="2400" b="0" i="0" u="none" strike="noStrike" cap="none" dirty="0">
                <a:solidFill>
                  <a:srgbClr val="000000"/>
                </a:solidFill>
                <a:latin typeface="Arial"/>
                <a:ea typeface="Arial"/>
                <a:cs typeface="Arial"/>
                <a:sym typeface="Arial"/>
              </a:rPr>
              <a:t>Cluster validation script; performing pre-installation tests</a:t>
            </a:r>
          </a:p>
          <a:p>
            <a:pPr marL="461963" marR="0" lvl="1" indent="-220662" algn="l" rtl="0">
              <a:lnSpc>
                <a:spcPct val="80000"/>
              </a:lnSpc>
              <a:spcBef>
                <a:spcPts val="250"/>
              </a:spcBef>
              <a:spcAft>
                <a:spcPts val="0"/>
              </a:spcAft>
              <a:buClr>
                <a:srgbClr val="000000"/>
              </a:buClr>
              <a:buSzPct val="96153"/>
              <a:buFont typeface="Arial"/>
              <a:buChar char="–"/>
            </a:pPr>
            <a:r>
              <a:rPr lang="en-US" sz="2000" b="0" i="0" u="none" strike="noStrike" cap="none" dirty="0">
                <a:solidFill>
                  <a:srgbClr val="000000"/>
                </a:solidFill>
                <a:latin typeface="Arial"/>
                <a:ea typeface="Arial"/>
                <a:cs typeface="Arial"/>
                <a:sym typeface="Arial"/>
              </a:rPr>
              <a:t>Why do we do this?</a:t>
            </a:r>
          </a:p>
          <a:p>
            <a:pPr marL="461963" marR="0" lvl="1" indent="-220662" algn="l" rtl="0">
              <a:lnSpc>
                <a:spcPct val="80000"/>
              </a:lnSpc>
              <a:spcBef>
                <a:spcPts val="250"/>
              </a:spcBef>
              <a:spcAft>
                <a:spcPts val="0"/>
              </a:spcAft>
              <a:buClr>
                <a:srgbClr val="000000"/>
              </a:buClr>
              <a:buSzPct val="96153"/>
              <a:buFont typeface="Arial"/>
              <a:buChar char="–"/>
            </a:pPr>
            <a:r>
              <a:rPr lang="en-US" sz="2000" b="0" i="0" u="none" strike="noStrike" cap="none" dirty="0">
                <a:solidFill>
                  <a:srgbClr val="000000"/>
                </a:solidFill>
                <a:latin typeface="Arial"/>
                <a:ea typeface="Arial"/>
                <a:cs typeface="Arial"/>
                <a:sym typeface="Arial"/>
              </a:rPr>
              <a:t>When should you do you use it?</a:t>
            </a:r>
          </a:p>
          <a:p>
            <a:pPr marL="461963" marR="0" lvl="1" indent="-220662" algn="l" rtl="0">
              <a:lnSpc>
                <a:spcPct val="80000"/>
              </a:lnSpc>
              <a:spcBef>
                <a:spcPts val="250"/>
              </a:spcBef>
              <a:spcAft>
                <a:spcPts val="0"/>
              </a:spcAft>
              <a:buClr>
                <a:srgbClr val="000000"/>
              </a:buClr>
              <a:buSzPct val="96153"/>
              <a:buFont typeface="Arial"/>
              <a:buChar char="–"/>
            </a:pPr>
            <a:r>
              <a:rPr lang="en-US" sz="2000" b="0" i="0" u="none" strike="noStrike" cap="none" dirty="0">
                <a:solidFill>
                  <a:srgbClr val="000000"/>
                </a:solidFill>
                <a:latin typeface="Arial"/>
                <a:ea typeface="Arial"/>
                <a:cs typeface="Arial"/>
                <a:sym typeface="Arial"/>
              </a:rPr>
              <a:t>What to look for</a:t>
            </a:r>
            <a:r>
              <a:rPr lang="en-US" sz="2000" b="0" i="0" u="none" strike="noStrike" cap="none" dirty="0" smtClean="0">
                <a:solidFill>
                  <a:srgbClr val="000000"/>
                </a:solidFill>
                <a:latin typeface="Arial"/>
                <a:ea typeface="Arial"/>
                <a:cs typeface="Arial"/>
                <a:sym typeface="Arial"/>
              </a:rPr>
              <a:t>?</a:t>
            </a:r>
            <a:endParaRPr sz="2000" b="0" i="0" u="none" strike="noStrike" cap="none" dirty="0">
              <a:solidFill>
                <a:srgbClr val="000000"/>
              </a:solidFill>
              <a:latin typeface="Arial"/>
              <a:ea typeface="Arial"/>
              <a:cs typeface="Arial"/>
              <a:sym typeface="Arial"/>
            </a:endParaRPr>
          </a:p>
          <a:p>
            <a:pPr marL="461963" marR="0" lvl="1" indent="-220662" algn="l" rtl="0">
              <a:lnSpc>
                <a:spcPct val="80000"/>
              </a:lnSpc>
              <a:spcBef>
                <a:spcPts val="250"/>
              </a:spcBef>
              <a:spcAft>
                <a:spcPts val="0"/>
              </a:spcAft>
              <a:buClr>
                <a:srgbClr val="000000"/>
              </a:buClr>
              <a:buSzPct val="96153"/>
              <a:buFont typeface="Arial"/>
              <a:buNone/>
            </a:pPr>
            <a:endParaRPr sz="2000" b="0" i="0" u="none" strike="noStrike" cap="none" dirty="0">
              <a:solidFill>
                <a:srgbClr val="000000"/>
              </a:solidFill>
              <a:latin typeface="Arial"/>
              <a:ea typeface="Arial"/>
              <a:cs typeface="Arial"/>
              <a:sym typeface="Arial"/>
            </a:endParaRPr>
          </a:p>
          <a:p>
            <a:pPr marL="211138" marR="0" lvl="0" indent="-211138" algn="l" rtl="0">
              <a:lnSpc>
                <a:spcPct val="80000"/>
              </a:lnSpc>
              <a:spcBef>
                <a:spcPts val="300"/>
              </a:spcBef>
              <a:buClr>
                <a:srgbClr val="000000"/>
              </a:buClr>
              <a:buSzPct val="100000"/>
              <a:buFont typeface="Arial"/>
              <a:buChar char="•"/>
            </a:pPr>
            <a:r>
              <a:rPr lang="en-US" sz="2400" b="0" i="0" u="none" strike="noStrike" cap="none" dirty="0">
                <a:solidFill>
                  <a:srgbClr val="000000"/>
                </a:solidFill>
                <a:sym typeface="Arial"/>
              </a:rPr>
              <a:t>Performing post-installation </a:t>
            </a:r>
            <a:r>
              <a:rPr lang="en-US" sz="2400" b="0" i="0" u="none" strike="noStrike" cap="none" dirty="0" smtClean="0">
                <a:solidFill>
                  <a:srgbClr val="000000"/>
                </a:solidFill>
                <a:sym typeface="Arial"/>
              </a:rPr>
              <a:t>tests</a:t>
            </a:r>
          </a:p>
          <a:p>
            <a:pPr marL="211138" marR="0" lvl="0" indent="-211138" algn="l" rtl="0">
              <a:lnSpc>
                <a:spcPct val="80000"/>
              </a:lnSpc>
              <a:spcBef>
                <a:spcPts val="300"/>
              </a:spcBef>
              <a:buClr>
                <a:srgbClr val="000000"/>
              </a:buClr>
              <a:buSzPct val="100000"/>
              <a:buFont typeface="Arial"/>
              <a:buChar char="•"/>
            </a:pPr>
            <a:r>
              <a:rPr lang="en-US" sz="2400" dirty="0" smtClean="0"/>
              <a:t>Log files</a:t>
            </a:r>
          </a:p>
          <a:p>
            <a:pPr marL="211138" marR="0" lvl="0" indent="-211138" algn="l" rtl="0">
              <a:lnSpc>
                <a:spcPct val="80000"/>
              </a:lnSpc>
              <a:spcBef>
                <a:spcPts val="300"/>
              </a:spcBef>
              <a:buClr>
                <a:srgbClr val="000000"/>
              </a:buClr>
              <a:buSzPct val="100000"/>
              <a:buFont typeface="Arial"/>
              <a:buChar char="•"/>
            </a:pPr>
            <a:r>
              <a:rPr lang="en-US" sz="2400" b="0" i="0" u="none" strike="noStrike" cap="none" dirty="0" smtClean="0">
                <a:solidFill>
                  <a:srgbClr val="000000"/>
                </a:solidFill>
                <a:sym typeface="Arial"/>
              </a:rPr>
              <a:t>GUTS</a:t>
            </a:r>
          </a:p>
          <a:p>
            <a:pPr marL="211138" marR="0" lvl="0" indent="-211138" algn="l" rtl="0">
              <a:lnSpc>
                <a:spcPct val="80000"/>
              </a:lnSpc>
              <a:spcBef>
                <a:spcPts val="300"/>
              </a:spcBef>
              <a:buClr>
                <a:srgbClr val="000000"/>
              </a:buClr>
              <a:buSzPct val="100000"/>
              <a:buFont typeface="Arial"/>
              <a:buChar char="•"/>
            </a:pPr>
            <a:r>
              <a:rPr lang="en-US" sz="2400" dirty="0" smtClean="0"/>
              <a:t>Log </a:t>
            </a:r>
            <a:r>
              <a:rPr lang="en-US" sz="2400" dirty="0" smtClean="0"/>
              <a:t>aggregation</a:t>
            </a:r>
            <a:endParaRPr lang="en-US" sz="2400" b="0" i="0" u="none" strike="noStrike" cap="none" dirty="0" smtClean="0">
              <a:solidFill>
                <a:srgbClr val="000000"/>
              </a:solidFil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800" b="1" i="0" u="none" strike="noStrike" cap="none" dirty="0" smtClean="0">
                <a:solidFill>
                  <a:schemeClr val="accent1"/>
                </a:solidFill>
                <a:latin typeface="Arial"/>
                <a:ea typeface="Arial"/>
                <a:cs typeface="Arial"/>
                <a:sym typeface="Arial"/>
              </a:rPr>
              <a:t>GUTS tool</a:t>
            </a:r>
            <a:endParaRPr lang="en-US" sz="2800" b="1" i="0" u="none" strike="noStrike" cap="none" dirty="0">
              <a:solidFill>
                <a:schemeClr val="accent1"/>
              </a:solidFill>
              <a:latin typeface="Arial"/>
              <a:ea typeface="Arial"/>
              <a:cs typeface="Arial"/>
              <a:sym typeface="Arial"/>
            </a:endParaRPr>
          </a:p>
        </p:txBody>
      </p:sp>
      <p:sp>
        <p:nvSpPr>
          <p:cNvPr id="599" name="Shape 599"/>
          <p:cNvSpPr txBox="1">
            <a:spLocks noGrp="1"/>
          </p:cNvSpPr>
          <p:nvPr>
            <p:ph type="body" idx="1"/>
          </p:nvPr>
        </p:nvSpPr>
        <p:spPr>
          <a:xfrm>
            <a:off x="304800" y="907864"/>
            <a:ext cx="8407468" cy="1360207"/>
          </a:xfrm>
          <a:prstGeom prst="rect">
            <a:avLst/>
          </a:prstGeom>
          <a:noFill/>
          <a:ln>
            <a:noFill/>
          </a:ln>
        </p:spPr>
        <p:txBody>
          <a:bodyPr wrap="square" lIns="95075" tIns="47525" rIns="95075" bIns="47525" anchor="t" anchorCtr="0">
            <a:noAutofit/>
          </a:bodyPr>
          <a:lstStyle/>
          <a:p>
            <a:pPr marL="152400" indent="0">
              <a:buNone/>
            </a:pPr>
            <a:r>
              <a:rPr lang="en-US" smtClean="0"/>
              <a:t>GUTS </a:t>
            </a:r>
            <a:r>
              <a:rPr lang="en-US" dirty="0"/>
              <a:t>tool can be found in /opt/</a:t>
            </a:r>
            <a:r>
              <a:rPr lang="en-US" dirty="0" err="1"/>
              <a:t>mapr</a:t>
            </a:r>
            <a:r>
              <a:rPr lang="en-US" dirty="0"/>
              <a:t>/bin/guts.  It can be executed on the node on which we wish to get performance stats. Running guts without any options will show a set of metrics as below.</a:t>
            </a:r>
          </a:p>
          <a:p>
            <a:pPr marL="250825" marR="0" lvl="1" indent="-9525" algn="l" rtl="0">
              <a:lnSpc>
                <a:spcPct val="90000"/>
              </a:lnSpc>
              <a:spcBef>
                <a:spcPts val="380"/>
              </a:spcBef>
              <a:buClr>
                <a:srgbClr val="000000"/>
              </a:buClr>
              <a:buSzPct val="25000"/>
              <a:buFont typeface="Arial"/>
              <a:buNone/>
            </a:pPr>
            <a:endParaRPr sz="1900" b="0" i="0" u="none" strike="noStrike" cap="none" dirty="0">
              <a:solidFill>
                <a:srgbClr val="000000"/>
              </a:solidFill>
              <a:latin typeface="Arial"/>
              <a:ea typeface="Arial"/>
              <a:cs typeface="Arial"/>
              <a:sym typeface="Arial"/>
            </a:endParaRPr>
          </a:p>
        </p:txBody>
      </p:sp>
      <p:sp>
        <p:nvSpPr>
          <p:cNvPr id="2" name="TextBox 1"/>
          <p:cNvSpPr txBox="1"/>
          <p:nvPr/>
        </p:nvSpPr>
        <p:spPr>
          <a:xfrm>
            <a:off x="451868" y="2644588"/>
            <a:ext cx="7096414" cy="954107"/>
          </a:xfrm>
          <a:prstGeom prst="rect">
            <a:avLst/>
          </a:prstGeom>
          <a:solidFill>
            <a:schemeClr val="bg1">
              <a:lumMod val="95000"/>
            </a:schemeClr>
          </a:solidFill>
        </p:spPr>
        <p:txBody>
          <a:bodyPr wrap="square" rtlCol="0">
            <a:spAutoFit/>
          </a:bodyPr>
          <a:lstStyle/>
          <a:p>
            <a:r>
              <a:rPr lang="is-IS" dirty="0"/>
              <a:t>$ /opt/mapr/bin/guts</a:t>
            </a:r>
          </a:p>
          <a:p>
            <a:r>
              <a:rPr lang="is-IS" b="1" dirty="0"/>
              <a:t>00 01 02 03   rpc </a:t>
            </a:r>
            <a:r>
              <a:rPr lang="is-IS" b="1" dirty="0" smtClean="0"/>
              <a:t> write </a:t>
            </a:r>
            <a:r>
              <a:rPr lang="is-IS" b="1" dirty="0"/>
              <a:t>  lwrite   read lread   </a:t>
            </a:r>
            <a:r>
              <a:rPr lang="is-IS" b="1" dirty="0" smtClean="0"/>
              <a:t>icache</a:t>
            </a:r>
            <a:r>
              <a:rPr lang="is-IS" dirty="0" smtClean="0"/>
              <a:t>  </a:t>
            </a:r>
            <a:r>
              <a:rPr lang="is-IS" b="1" dirty="0" smtClean="0"/>
              <a:t>dcache </a:t>
            </a:r>
            <a:r>
              <a:rPr lang="is-IS" b="1" dirty="0"/>
              <a:t>di  ic dd dc   ior   iow</a:t>
            </a:r>
            <a:endParaRPr lang="is-IS" dirty="0"/>
          </a:p>
          <a:p>
            <a:r>
              <a:rPr lang="is-IS" dirty="0"/>
              <a:t>61 40 61 59 </a:t>
            </a:r>
            <a:r>
              <a:rPr lang="is-IS" dirty="0" smtClean="0"/>
              <a:t>  9 </a:t>
            </a:r>
            <a:r>
              <a:rPr lang="is-IS" dirty="0"/>
              <a:t>0 </a:t>
            </a:r>
            <a:r>
              <a:rPr lang="is-IS" dirty="0" smtClean="0"/>
              <a:t> </a:t>
            </a:r>
            <a:r>
              <a:rPr lang="is-IS" dirty="0"/>
              <a:t> </a:t>
            </a:r>
            <a:r>
              <a:rPr lang="is-IS" dirty="0" smtClean="0"/>
              <a:t>0 </a:t>
            </a:r>
            <a:r>
              <a:rPr lang="is-IS" dirty="0"/>
              <a:t>0   </a:t>
            </a:r>
            <a:r>
              <a:rPr lang="is-IS" dirty="0" smtClean="0"/>
              <a:t>   0 </a:t>
            </a:r>
            <a:r>
              <a:rPr lang="is-IS" dirty="0"/>
              <a:t>0   </a:t>
            </a:r>
            <a:r>
              <a:rPr lang="is-IS" dirty="0" smtClean="0"/>
              <a:t>     0 </a:t>
            </a:r>
            <a:r>
              <a:rPr lang="is-IS" dirty="0"/>
              <a:t>0   0 0 </a:t>
            </a:r>
            <a:r>
              <a:rPr lang="is-IS" dirty="0" smtClean="0"/>
              <a:t>      0 0        0 </a:t>
            </a:r>
            <a:r>
              <a:rPr lang="is-IS" dirty="0"/>
              <a:t> </a:t>
            </a:r>
            <a:r>
              <a:rPr lang="is-IS" dirty="0" smtClean="0"/>
              <a:t>0 </a:t>
            </a:r>
            <a:r>
              <a:rPr lang="is-IS" dirty="0"/>
              <a:t>  </a:t>
            </a:r>
            <a:r>
              <a:rPr lang="is-IS" dirty="0" smtClean="0"/>
              <a:t>     0   0  41   0 </a:t>
            </a:r>
            <a:r>
              <a:rPr lang="is-IS" dirty="0"/>
              <a:t>  0 4   0</a:t>
            </a:r>
          </a:p>
          <a:p>
            <a:r>
              <a:rPr lang="is-IS" dirty="0"/>
              <a:t>78 30 74 73 </a:t>
            </a:r>
            <a:r>
              <a:rPr lang="is-IS" dirty="0" smtClean="0"/>
              <a:t>  21 0</a:t>
            </a:r>
            <a:r>
              <a:rPr lang="is-IS" dirty="0"/>
              <a:t> 0 0  </a:t>
            </a:r>
            <a:r>
              <a:rPr lang="is-IS" dirty="0" smtClean="0"/>
              <a:t>   </a:t>
            </a:r>
            <a:r>
              <a:rPr lang="is-IS" dirty="0"/>
              <a:t> 0 </a:t>
            </a:r>
            <a:r>
              <a:rPr lang="is-IS" dirty="0" smtClean="0"/>
              <a:t>0      </a:t>
            </a:r>
            <a:r>
              <a:rPr lang="is-IS" dirty="0"/>
              <a:t>  0 0   0 0 </a:t>
            </a:r>
            <a:r>
              <a:rPr lang="is-IS" dirty="0" smtClean="0"/>
              <a:t>      0 </a:t>
            </a:r>
            <a:r>
              <a:rPr lang="is-IS" dirty="0"/>
              <a:t>0  </a:t>
            </a:r>
            <a:r>
              <a:rPr lang="is-IS" dirty="0" smtClean="0"/>
              <a:t>      </a:t>
            </a:r>
            <a:r>
              <a:rPr lang="is-IS" dirty="0"/>
              <a:t>0  0 </a:t>
            </a:r>
            <a:r>
              <a:rPr lang="is-IS" dirty="0" smtClean="0"/>
              <a:t>       0 </a:t>
            </a:r>
            <a:r>
              <a:rPr lang="is-IS" dirty="0"/>
              <a:t>14 </a:t>
            </a:r>
            <a:r>
              <a:rPr lang="is-IS" dirty="0" smtClean="0"/>
              <a:t> 0 </a:t>
            </a:r>
            <a:r>
              <a:rPr lang="is-IS" dirty="0"/>
              <a:t> </a:t>
            </a:r>
            <a:r>
              <a:rPr lang="is-IS" dirty="0" smtClean="0"/>
              <a:t>  </a:t>
            </a:r>
            <a:r>
              <a:rPr lang="is-IS" dirty="0"/>
              <a:t> 0   24  </a:t>
            </a:r>
            <a:r>
              <a:rPr lang="is-IS" dirty="0" smtClean="0"/>
              <a:t> </a:t>
            </a:r>
            <a:r>
              <a:rPr lang="is-IS" dirty="0"/>
              <a:t> 0</a:t>
            </a:r>
            <a:endParaRPr lang="en-US" dirty="0"/>
          </a:p>
        </p:txBody>
      </p:sp>
    </p:spTree>
    <p:extLst>
      <p:ext uri="{BB962C8B-B14F-4D97-AF65-F5344CB8AC3E}">
        <p14:creationId xmlns:p14="http://schemas.microsoft.com/office/powerpoint/2010/main" val="79228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800" b="1" i="0" u="none" strike="noStrike" cap="none" dirty="0" smtClean="0">
                <a:solidFill>
                  <a:schemeClr val="accent1"/>
                </a:solidFill>
                <a:latin typeface="Arial"/>
                <a:ea typeface="Arial"/>
                <a:cs typeface="Arial"/>
                <a:sym typeface="Arial"/>
              </a:rPr>
              <a:t>GUTS tool</a:t>
            </a:r>
            <a:endParaRPr lang="en-US" sz="2800" b="1" i="0" u="none" strike="noStrike" cap="none" dirty="0">
              <a:solidFill>
                <a:schemeClr val="accent1"/>
              </a:solidFill>
              <a:latin typeface="Arial"/>
              <a:ea typeface="Arial"/>
              <a:cs typeface="Arial"/>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925578394"/>
              </p:ext>
            </p:extLst>
          </p:nvPr>
        </p:nvGraphicFramePr>
        <p:xfrm>
          <a:off x="451868" y="988546"/>
          <a:ext cx="8260400" cy="2985848"/>
        </p:xfrm>
        <a:graphic>
          <a:graphicData uri="http://schemas.openxmlformats.org/drawingml/2006/table">
            <a:tbl>
              <a:tblPr firstRow="1" bandRow="1">
                <a:tableStyleId>{0EAD3CB1-8E26-4D64-A9A1-DEB955F8279E}</a:tableStyleId>
              </a:tblPr>
              <a:tblGrid>
                <a:gridCol w="2745954"/>
                <a:gridCol w="5514446"/>
              </a:tblGrid>
              <a:tr h="253960">
                <a:tc>
                  <a:txBody>
                    <a:bodyPr/>
                    <a:lstStyle/>
                    <a:p>
                      <a:r>
                        <a:rPr lang="en-US" dirty="0" smtClean="0"/>
                        <a:t>Field</a:t>
                      </a:r>
                      <a:endParaRPr lang="en-US" dirty="0"/>
                    </a:p>
                  </a:txBody>
                  <a:tcPr/>
                </a:tc>
                <a:tc>
                  <a:txBody>
                    <a:bodyPr/>
                    <a:lstStyle/>
                    <a:p>
                      <a:r>
                        <a:rPr lang="en-US" dirty="0" smtClean="0"/>
                        <a:t>Description</a:t>
                      </a:r>
                      <a:endParaRPr lang="en-US" dirty="0"/>
                    </a:p>
                  </a:txBody>
                  <a:tcPr/>
                </a:tc>
              </a:tr>
              <a:tr h="308984">
                <a:tc>
                  <a:txBody>
                    <a:bodyPr/>
                    <a:lstStyle/>
                    <a:p>
                      <a:r>
                        <a:rPr lang="en-US" dirty="0" smtClean="0"/>
                        <a:t>CPU stats</a:t>
                      </a:r>
                      <a:endParaRPr lang="en-US" dirty="0"/>
                    </a:p>
                  </a:txBody>
                  <a:tcPr/>
                </a:tc>
                <a:tc>
                  <a:txBody>
                    <a:bodyPr/>
                    <a:lstStyle/>
                    <a:p>
                      <a:r>
                        <a:rPr lang="en-US" dirty="0" smtClean="0"/>
                        <a:t>First line 00, 01, 02</a:t>
                      </a:r>
                      <a:r>
                        <a:rPr lang="en-US" baseline="0" dirty="0" smtClean="0"/>
                        <a:t> &amp; 03 are the CPU numbers, values are remaining CPU idle time</a:t>
                      </a:r>
                      <a:endParaRPr lang="en-US" dirty="0"/>
                    </a:p>
                  </a:txBody>
                  <a:tcPr/>
                </a:tc>
              </a:tr>
              <a:tr h="308984">
                <a:tc>
                  <a:txBody>
                    <a:bodyPr/>
                    <a:lstStyle/>
                    <a:p>
                      <a:r>
                        <a:rPr lang="en-US" dirty="0" err="1" smtClean="0"/>
                        <a:t>Rpc</a:t>
                      </a:r>
                      <a:endParaRPr lang="en-US" dirty="0"/>
                    </a:p>
                  </a:txBody>
                  <a:tcPr/>
                </a:tc>
                <a:tc>
                  <a:txBody>
                    <a:bodyPr/>
                    <a:lstStyle/>
                    <a:p>
                      <a:r>
                        <a:rPr lang="en-US" dirty="0" smtClean="0"/>
                        <a:t>Number of RPC calls</a:t>
                      </a:r>
                      <a:endParaRPr lang="en-US" dirty="0"/>
                    </a:p>
                  </a:txBody>
                  <a:tcPr/>
                </a:tc>
              </a:tr>
              <a:tr h="308984">
                <a:tc>
                  <a:txBody>
                    <a:bodyPr/>
                    <a:lstStyle/>
                    <a:p>
                      <a:r>
                        <a:rPr lang="en-US" dirty="0" smtClean="0"/>
                        <a:t>write</a:t>
                      </a:r>
                      <a:endParaRPr lang="en-US" dirty="0"/>
                    </a:p>
                  </a:txBody>
                  <a:tcPr/>
                </a:tc>
                <a:tc>
                  <a:txBody>
                    <a:bodyPr/>
                    <a:lstStyle/>
                    <a:p>
                      <a:r>
                        <a:rPr lang="en-US" dirty="0" smtClean="0"/>
                        <a:t>Remote writes in</a:t>
                      </a:r>
                      <a:r>
                        <a:rPr lang="en-US" baseline="0" dirty="0" smtClean="0"/>
                        <a:t> #RPC and #MB</a:t>
                      </a:r>
                      <a:endParaRPr lang="en-US" dirty="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lwrite</a:t>
                      </a:r>
                      <a:endParaRPr lang="en-US" dirty="0" smtClean="0"/>
                    </a:p>
                  </a:txBody>
                  <a:tcPr/>
                </a:tc>
                <a:tc>
                  <a:txBody>
                    <a:bodyPr/>
                    <a:lstStyle/>
                    <a:p>
                      <a:r>
                        <a:rPr lang="en-US" dirty="0" smtClean="0"/>
                        <a:t>Local writes in</a:t>
                      </a:r>
                      <a:r>
                        <a:rPr lang="en-US" baseline="0" dirty="0" smtClean="0"/>
                        <a:t> #RPC and #MB</a:t>
                      </a:r>
                      <a:endParaRPr lang="en-US" dirty="0" smtClean="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a:t>
                      </a:r>
                    </a:p>
                  </a:txBody>
                  <a:tcPr/>
                </a:tc>
                <a:tc>
                  <a:txBody>
                    <a:bodyPr/>
                    <a:lstStyle/>
                    <a:p>
                      <a:r>
                        <a:rPr lang="en-US" dirty="0" smtClean="0"/>
                        <a:t>Remote reads in</a:t>
                      </a:r>
                      <a:r>
                        <a:rPr lang="en-US" baseline="0" dirty="0" smtClean="0"/>
                        <a:t> #RPC and #MB</a:t>
                      </a:r>
                      <a:endParaRPr lang="en-US" dirty="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lread</a:t>
                      </a:r>
                      <a:endParaRPr lang="en-US" dirty="0" smtClean="0"/>
                    </a:p>
                  </a:txBody>
                  <a:tcPr/>
                </a:tc>
                <a:tc>
                  <a:txBody>
                    <a:bodyPr/>
                    <a:lstStyle/>
                    <a:p>
                      <a:r>
                        <a:rPr lang="en-US" dirty="0" smtClean="0"/>
                        <a:t>Local reads in</a:t>
                      </a:r>
                      <a:r>
                        <a:rPr lang="en-US" baseline="0" dirty="0" smtClean="0"/>
                        <a:t> #RPC and #MB</a:t>
                      </a:r>
                      <a:endParaRPr lang="en-US" dirty="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icache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Inode</a:t>
                      </a:r>
                      <a:r>
                        <a:rPr lang="en-US" dirty="0" smtClean="0"/>
                        <a:t> cache #lookups and #misses</a:t>
                      </a:r>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dcache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Block cache #lookups and #misses</a:t>
                      </a:r>
                    </a:p>
                  </a:txBody>
                  <a:tcPr/>
                </a:tc>
              </a:tr>
            </a:tbl>
          </a:graphicData>
        </a:graphic>
      </p:graphicFrame>
    </p:spTree>
    <p:extLst>
      <p:ext uri="{BB962C8B-B14F-4D97-AF65-F5344CB8AC3E}">
        <p14:creationId xmlns:p14="http://schemas.microsoft.com/office/powerpoint/2010/main" val="68926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800" b="1" i="0" u="none" strike="noStrike" cap="none" dirty="0" smtClean="0">
                <a:solidFill>
                  <a:schemeClr val="accent1"/>
                </a:solidFill>
                <a:latin typeface="Arial"/>
                <a:ea typeface="Arial"/>
                <a:cs typeface="Arial"/>
                <a:sym typeface="Arial"/>
              </a:rPr>
              <a:t>GUTS tool</a:t>
            </a:r>
            <a:endParaRPr lang="en-US" sz="2800" b="1" i="0" u="none" strike="noStrike" cap="none" dirty="0">
              <a:solidFill>
                <a:schemeClr val="accent1"/>
              </a:solidFill>
              <a:latin typeface="Arial"/>
              <a:ea typeface="Arial"/>
              <a:cs typeface="Arial"/>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1512120172"/>
              </p:ext>
            </p:extLst>
          </p:nvPr>
        </p:nvGraphicFramePr>
        <p:xfrm>
          <a:off x="451868" y="988546"/>
          <a:ext cx="8260400" cy="2158704"/>
        </p:xfrm>
        <a:graphic>
          <a:graphicData uri="http://schemas.openxmlformats.org/drawingml/2006/table">
            <a:tbl>
              <a:tblPr firstRow="1" bandRow="1">
                <a:tableStyleId>{0EAD3CB1-8E26-4D64-A9A1-DEB955F8279E}</a:tableStyleId>
              </a:tblPr>
              <a:tblGrid>
                <a:gridCol w="2745954"/>
                <a:gridCol w="5514446"/>
              </a:tblGrid>
              <a:tr h="253960">
                <a:tc>
                  <a:txBody>
                    <a:bodyPr/>
                    <a:lstStyle/>
                    <a:p>
                      <a:r>
                        <a:rPr lang="en-US" dirty="0" smtClean="0"/>
                        <a:t>Field</a:t>
                      </a:r>
                      <a:endParaRPr lang="en-US" dirty="0"/>
                    </a:p>
                  </a:txBody>
                  <a:tcPr/>
                </a:tc>
                <a:tc>
                  <a:txBody>
                    <a:bodyPr/>
                    <a:lstStyle/>
                    <a:p>
                      <a:r>
                        <a:rPr lang="en-US" dirty="0" smtClean="0"/>
                        <a:t>Description</a:t>
                      </a:r>
                      <a:endParaRPr lang="en-US" dirty="0"/>
                    </a:p>
                  </a:txBody>
                  <a:tcPr/>
                </a:tc>
              </a:tr>
              <a:tr h="308984">
                <a:tc>
                  <a:txBody>
                    <a:bodyPr/>
                    <a:lstStyle/>
                    <a:p>
                      <a:r>
                        <a:rPr lang="en-US" dirty="0" smtClean="0"/>
                        <a:t>di</a:t>
                      </a:r>
                      <a:endParaRPr lang="en-US" dirty="0"/>
                    </a:p>
                  </a:txBody>
                  <a:tcPr/>
                </a:tc>
                <a:tc>
                  <a:txBody>
                    <a:bodyPr/>
                    <a:lstStyle/>
                    <a:p>
                      <a:r>
                        <a:rPr lang="en-US" dirty="0" smtClean="0"/>
                        <a:t>#</a:t>
                      </a:r>
                      <a:r>
                        <a:rPr lang="en-US" dirty="0" err="1" smtClean="0"/>
                        <a:t>inodes</a:t>
                      </a:r>
                      <a:r>
                        <a:rPr lang="en-US" dirty="0" smtClean="0"/>
                        <a:t> dirtied by update ops</a:t>
                      </a:r>
                      <a:endParaRPr lang="en-US" dirty="0"/>
                    </a:p>
                  </a:txBody>
                  <a:tcPr/>
                </a:tc>
              </a:tr>
              <a:tr h="308984">
                <a:tc>
                  <a:txBody>
                    <a:bodyPr/>
                    <a:lstStyle/>
                    <a:p>
                      <a:r>
                        <a:rPr lang="en-US" dirty="0" err="1" smtClean="0"/>
                        <a:t>ic</a:t>
                      </a:r>
                      <a:endParaRPr lang="en-US" dirty="0"/>
                    </a:p>
                  </a:txBody>
                  <a:tcPr/>
                </a:tc>
                <a:tc>
                  <a:txBody>
                    <a:bodyPr/>
                    <a:lstStyle/>
                    <a:p>
                      <a:r>
                        <a:rPr lang="en-US" dirty="0" smtClean="0"/>
                        <a:t>#</a:t>
                      </a:r>
                      <a:r>
                        <a:rPr lang="en-US" dirty="0" err="1" smtClean="0"/>
                        <a:t>inodes</a:t>
                      </a:r>
                      <a:r>
                        <a:rPr lang="en-US" dirty="0" smtClean="0"/>
                        <a:t> cleaned by drainer</a:t>
                      </a:r>
                      <a:endParaRPr lang="en-US" dirty="0"/>
                    </a:p>
                  </a:txBody>
                  <a:tcPr/>
                </a:tc>
              </a:tr>
              <a:tr h="308984">
                <a:tc>
                  <a:txBody>
                    <a:bodyPr/>
                    <a:lstStyle/>
                    <a:p>
                      <a:r>
                        <a:rPr lang="en-US" dirty="0" err="1" smtClean="0"/>
                        <a:t>dd</a:t>
                      </a:r>
                      <a:endParaRPr lang="en-US" dirty="0"/>
                    </a:p>
                  </a:txBody>
                  <a:tcPr/>
                </a:tc>
                <a:tc>
                  <a:txBody>
                    <a:bodyPr/>
                    <a:lstStyle/>
                    <a:p>
                      <a:r>
                        <a:rPr lang="en-US" dirty="0" smtClean="0"/>
                        <a:t>#blocks dirtied by update ops</a:t>
                      </a:r>
                      <a:endParaRPr lang="en-US" dirty="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dc</a:t>
                      </a:r>
                    </a:p>
                  </a:txBody>
                  <a:tcPr/>
                </a:tc>
                <a:tc>
                  <a:txBody>
                    <a:bodyPr/>
                    <a:lstStyle/>
                    <a:p>
                      <a:r>
                        <a:rPr lang="en-US" dirty="0" smtClean="0"/>
                        <a:t>#blocks cleaned by drainer</a:t>
                      </a:r>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ior</a:t>
                      </a:r>
                      <a:endParaRPr lang="en-US" dirty="0" smtClean="0"/>
                    </a:p>
                  </a:txBody>
                  <a:tcPr/>
                </a:tc>
                <a:tc>
                  <a:txBody>
                    <a:bodyPr/>
                    <a:lstStyle/>
                    <a:p>
                      <a:r>
                        <a:rPr lang="en-US" dirty="0" smtClean="0"/>
                        <a:t>Io reads</a:t>
                      </a:r>
                      <a:r>
                        <a:rPr lang="en-US" baseline="0" dirty="0" smtClean="0"/>
                        <a:t> #operations, #MB</a:t>
                      </a:r>
                      <a:endParaRPr lang="en-US" dirty="0"/>
                    </a:p>
                  </a:txBody>
                  <a:tcPr/>
                </a:tc>
              </a:tr>
              <a:tr h="308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iow</a:t>
                      </a:r>
                      <a:endParaRPr lang="en-US" dirty="0" smtClean="0"/>
                    </a:p>
                  </a:txBody>
                  <a:tcPr/>
                </a:tc>
                <a:tc>
                  <a:txBody>
                    <a:bodyPr/>
                    <a:lstStyle/>
                    <a:p>
                      <a:r>
                        <a:rPr lang="en-US" dirty="0" smtClean="0"/>
                        <a:t>Io writes </a:t>
                      </a:r>
                      <a:r>
                        <a:rPr lang="en-US" baseline="0" dirty="0" smtClean="0"/>
                        <a:t>#operations, #MB</a:t>
                      </a:r>
                      <a:endParaRPr lang="en-US" dirty="0"/>
                    </a:p>
                  </a:txBody>
                  <a:tcPr/>
                </a:tc>
              </a:tr>
            </a:tbl>
          </a:graphicData>
        </a:graphic>
      </p:graphicFrame>
    </p:spTree>
    <p:extLst>
      <p:ext uri="{BB962C8B-B14F-4D97-AF65-F5344CB8AC3E}">
        <p14:creationId xmlns:p14="http://schemas.microsoft.com/office/powerpoint/2010/main" val="1502946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440273" y="2181926"/>
            <a:ext cx="5801678" cy="815273"/>
          </a:xfrm>
          <a:prstGeom prst="rect">
            <a:avLst/>
          </a:prstGeom>
          <a:noFill/>
          <a:ln>
            <a:noFill/>
          </a:ln>
        </p:spPr>
        <p:txBody>
          <a:bodyPr wrap="square" lIns="95075" tIns="47525" rIns="95075" bIns="47525" anchor="ctr" anchorCtr="0">
            <a:noAutofit/>
          </a:bodyPr>
          <a:lstStyle/>
          <a:p>
            <a:pPr marL="0" marR="0" lvl="0" indent="0" algn="l" rtl="0">
              <a:lnSpc>
                <a:spcPct val="95000"/>
              </a:lnSpc>
              <a:spcBef>
                <a:spcPts val="0"/>
              </a:spcBef>
              <a:spcAft>
                <a:spcPts val="0"/>
              </a:spcAft>
              <a:buClr>
                <a:schemeClr val="lt1"/>
              </a:buClr>
              <a:buSzPct val="25000"/>
              <a:buFont typeface="Arial"/>
              <a:buNone/>
            </a:pPr>
            <a:r>
              <a:rPr lang="en-US" sz="3000" b="0" i="0" u="none" strike="noStrike" cap="none" dirty="0" smtClean="0">
                <a:solidFill>
                  <a:schemeClr val="lt1"/>
                </a:solidFill>
                <a:latin typeface="Arial"/>
                <a:ea typeface="Arial"/>
                <a:cs typeface="Arial"/>
                <a:sym typeface="Arial"/>
              </a:rPr>
              <a:t>YARN Log aggregation</a:t>
            </a:r>
            <a:endParaRPr lang="en-US" sz="30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78572735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800" b="1" i="0" u="none" strike="noStrike" cap="none" dirty="0" smtClean="0">
                <a:solidFill>
                  <a:schemeClr val="accent1"/>
                </a:solidFill>
                <a:latin typeface="Arial"/>
                <a:ea typeface="Arial"/>
                <a:cs typeface="Arial"/>
                <a:sym typeface="Arial"/>
              </a:rPr>
              <a:t>YARN Log aggregation</a:t>
            </a:r>
            <a:endParaRPr lang="en-US" sz="2800" b="1" i="0" u="none" strike="noStrike" cap="none" dirty="0">
              <a:solidFill>
                <a:schemeClr val="accent1"/>
              </a:solidFill>
              <a:latin typeface="Arial"/>
              <a:ea typeface="Arial"/>
              <a:cs typeface="Arial"/>
              <a:sym typeface="Arial"/>
            </a:endParaRPr>
          </a:p>
        </p:txBody>
      </p:sp>
      <p:sp>
        <p:nvSpPr>
          <p:cNvPr id="599" name="Shape 599"/>
          <p:cNvSpPr txBox="1">
            <a:spLocks noGrp="1"/>
          </p:cNvSpPr>
          <p:nvPr>
            <p:ph type="body" idx="1"/>
          </p:nvPr>
        </p:nvSpPr>
        <p:spPr>
          <a:xfrm>
            <a:off x="304800" y="907864"/>
            <a:ext cx="8407468" cy="3233830"/>
          </a:xfrm>
          <a:prstGeom prst="rect">
            <a:avLst/>
          </a:prstGeom>
          <a:noFill/>
          <a:ln>
            <a:noFill/>
          </a:ln>
        </p:spPr>
        <p:txBody>
          <a:bodyPr wrap="square" lIns="95075" tIns="47525" rIns="95075" bIns="47525" anchor="t" anchorCtr="0">
            <a:noAutofit/>
          </a:bodyPr>
          <a:lstStyle/>
          <a:p>
            <a:pPr marL="152400" indent="0">
              <a:buNone/>
            </a:pPr>
            <a:r>
              <a:rPr lang="en-US" dirty="0"/>
              <a:t>The YARN Log Aggregation option aggregates and moves log files for completed applications from the local file system to the </a:t>
            </a:r>
            <a:r>
              <a:rPr lang="en-US" dirty="0" err="1"/>
              <a:t>MapR</a:t>
            </a:r>
            <a:r>
              <a:rPr lang="en-US" dirty="0"/>
              <a:t>-FS. This allows users to view the entire set of logs for a particular application using the </a:t>
            </a:r>
            <a:r>
              <a:rPr lang="en-US" dirty="0" err="1"/>
              <a:t>HistoryServer</a:t>
            </a:r>
            <a:r>
              <a:rPr lang="en-US" dirty="0"/>
              <a:t> UI or by running the yarn logs command</a:t>
            </a:r>
            <a:r>
              <a:rPr lang="en-US" dirty="0" smtClean="0"/>
              <a:t>.</a:t>
            </a:r>
          </a:p>
          <a:p>
            <a:pPr marL="152400" indent="0">
              <a:buNone/>
            </a:pPr>
            <a:endParaRPr lang="en-US" sz="1900" b="0" i="0" u="none" strike="noStrike" cap="none" dirty="0">
              <a:solidFill>
                <a:srgbClr val="000000"/>
              </a:solidFill>
              <a:latin typeface="Arial"/>
              <a:ea typeface="Arial"/>
              <a:cs typeface="Arial"/>
              <a:sym typeface="Arial"/>
            </a:endParaRPr>
          </a:p>
          <a:p>
            <a:pPr marL="152400" indent="0">
              <a:buNone/>
            </a:pPr>
            <a:r>
              <a:rPr lang="en-US" sz="2000" dirty="0"/>
              <a:t>By default, YARN container logs are not aggregated on the </a:t>
            </a:r>
            <a:r>
              <a:rPr lang="en-US" sz="2000" dirty="0" err="1"/>
              <a:t>MapR</a:t>
            </a:r>
            <a:r>
              <a:rPr lang="en-US" sz="2000" dirty="0"/>
              <a:t>-FS. Instead, the logs are retained for 3 hours on the local file system before they are deleted.</a:t>
            </a:r>
            <a:endParaRPr sz="19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494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800" b="1" i="0" u="none" strike="noStrike" cap="none" dirty="0" smtClean="0">
                <a:solidFill>
                  <a:schemeClr val="accent1"/>
                </a:solidFill>
                <a:latin typeface="Arial"/>
                <a:ea typeface="Arial"/>
                <a:cs typeface="Arial"/>
                <a:sym typeface="Arial"/>
              </a:rPr>
              <a:t>Enable YARN Log aggregation</a:t>
            </a:r>
            <a:endParaRPr lang="en-US" sz="2800" b="1" i="0" u="none" strike="noStrike" cap="none" dirty="0">
              <a:solidFill>
                <a:schemeClr val="accent1"/>
              </a:solidFill>
              <a:latin typeface="Arial"/>
              <a:ea typeface="Arial"/>
              <a:cs typeface="Arial"/>
              <a:sym typeface="Arial"/>
            </a:endParaRPr>
          </a:p>
        </p:txBody>
      </p:sp>
      <p:sp>
        <p:nvSpPr>
          <p:cNvPr id="599" name="Shape 599"/>
          <p:cNvSpPr txBox="1">
            <a:spLocks noGrp="1"/>
          </p:cNvSpPr>
          <p:nvPr>
            <p:ph type="body" idx="1"/>
          </p:nvPr>
        </p:nvSpPr>
        <p:spPr>
          <a:xfrm>
            <a:off x="304800" y="907864"/>
            <a:ext cx="8407468" cy="481665"/>
          </a:xfrm>
          <a:prstGeom prst="rect">
            <a:avLst/>
          </a:prstGeom>
          <a:noFill/>
          <a:ln>
            <a:noFill/>
          </a:ln>
        </p:spPr>
        <p:txBody>
          <a:bodyPr wrap="square" lIns="95075" tIns="47525" rIns="95075" bIns="47525" anchor="t" anchorCtr="0">
            <a:noAutofit/>
          </a:bodyPr>
          <a:lstStyle/>
          <a:p>
            <a:pPr marL="152400" indent="0">
              <a:buNone/>
            </a:pPr>
            <a:r>
              <a:rPr lang="en-US" sz="2000" dirty="0" smtClean="0"/>
              <a:t>Add following to /opt/</a:t>
            </a:r>
            <a:r>
              <a:rPr lang="en-US" sz="2000" dirty="0" err="1" smtClean="0"/>
              <a:t>mapr</a:t>
            </a:r>
            <a:r>
              <a:rPr lang="en-US" sz="2000" dirty="0" smtClean="0"/>
              <a:t>/hadoop-2.7.o/</a:t>
            </a:r>
            <a:r>
              <a:rPr lang="en-US" sz="2000" dirty="0" err="1" smtClean="0"/>
              <a:t>etc</a:t>
            </a:r>
            <a:r>
              <a:rPr lang="en-US" sz="2000" dirty="0" smtClean="0"/>
              <a:t>/</a:t>
            </a:r>
            <a:r>
              <a:rPr lang="en-US" sz="2000" dirty="0" err="1" smtClean="0"/>
              <a:t>hadoop</a:t>
            </a:r>
            <a:r>
              <a:rPr lang="en-US" sz="2000" dirty="0" smtClean="0"/>
              <a:t>/yarn-</a:t>
            </a:r>
            <a:r>
              <a:rPr lang="en-US" sz="2000" dirty="0" err="1" smtClean="0"/>
              <a:t>site.xml</a:t>
            </a:r>
            <a:endParaRPr sz="2000" b="0" i="0" u="none" strike="noStrike" cap="none" dirty="0">
              <a:solidFill>
                <a:srgbClr val="000000"/>
              </a:solidFill>
              <a:sym typeface="Arial"/>
            </a:endParaRPr>
          </a:p>
        </p:txBody>
      </p:sp>
      <p:sp>
        <p:nvSpPr>
          <p:cNvPr id="2" name="TextBox 1"/>
          <p:cNvSpPr txBox="1"/>
          <p:nvPr/>
        </p:nvSpPr>
        <p:spPr>
          <a:xfrm>
            <a:off x="519953" y="1694330"/>
            <a:ext cx="6364941" cy="954107"/>
          </a:xfrm>
          <a:prstGeom prst="rect">
            <a:avLst/>
          </a:prstGeom>
          <a:solidFill>
            <a:schemeClr val="bg1">
              <a:lumMod val="95000"/>
            </a:schemeClr>
          </a:solidFill>
        </p:spPr>
        <p:txBody>
          <a:bodyPr wrap="square" rtlCol="0">
            <a:spAutoFit/>
          </a:bodyPr>
          <a:lstStyle/>
          <a:p>
            <a:r>
              <a:rPr lang="en-US" dirty="0"/>
              <a:t>&lt;</a:t>
            </a:r>
            <a:r>
              <a:rPr lang="en-US" b="1" dirty="0"/>
              <a:t>property</a:t>
            </a:r>
            <a:r>
              <a:rPr lang="en-US" dirty="0"/>
              <a:t>&gt;</a:t>
            </a:r>
            <a:br>
              <a:rPr lang="en-US" dirty="0"/>
            </a:br>
            <a:r>
              <a:rPr lang="en-US" dirty="0"/>
              <a:t>    &lt;</a:t>
            </a:r>
            <a:r>
              <a:rPr lang="en-US" b="1" dirty="0"/>
              <a:t>name</a:t>
            </a:r>
            <a:r>
              <a:rPr lang="en-US" dirty="0"/>
              <a:t>&gt;</a:t>
            </a:r>
            <a:r>
              <a:rPr lang="en-US" dirty="0" err="1"/>
              <a:t>yarn.log</a:t>
            </a:r>
            <a:r>
              <a:rPr lang="en-US" dirty="0"/>
              <a:t>-aggregation-enable&lt;/</a:t>
            </a:r>
            <a:r>
              <a:rPr lang="en-US" b="1" dirty="0"/>
              <a:t>name</a:t>
            </a:r>
            <a:r>
              <a:rPr lang="en-US" dirty="0"/>
              <a:t>&gt;</a:t>
            </a:r>
            <a:br>
              <a:rPr lang="en-US" dirty="0"/>
            </a:br>
            <a:r>
              <a:rPr lang="en-US" dirty="0"/>
              <a:t>    &lt;</a:t>
            </a:r>
            <a:r>
              <a:rPr lang="en-US" b="1" dirty="0"/>
              <a:t>value</a:t>
            </a:r>
            <a:r>
              <a:rPr lang="en-US" dirty="0"/>
              <a:t>&gt;true&lt;/</a:t>
            </a:r>
            <a:r>
              <a:rPr lang="en-US" b="1" dirty="0"/>
              <a:t>value</a:t>
            </a:r>
            <a:r>
              <a:rPr lang="en-US" dirty="0"/>
              <a:t>&gt;</a:t>
            </a:r>
            <a:br>
              <a:rPr lang="en-US" dirty="0"/>
            </a:br>
            <a:r>
              <a:rPr lang="en-US" dirty="0"/>
              <a:t>&lt;/</a:t>
            </a:r>
            <a:r>
              <a:rPr lang="en-US" b="1" dirty="0"/>
              <a:t>property</a:t>
            </a:r>
            <a:r>
              <a:rPr lang="en-US" dirty="0"/>
              <a:t>&gt;</a:t>
            </a:r>
          </a:p>
        </p:txBody>
      </p:sp>
      <p:sp>
        <p:nvSpPr>
          <p:cNvPr id="5" name="Shape 599"/>
          <p:cNvSpPr txBox="1">
            <a:spLocks noGrp="1"/>
          </p:cNvSpPr>
          <p:nvPr>
            <p:ph type="body" idx="1"/>
          </p:nvPr>
        </p:nvSpPr>
        <p:spPr>
          <a:xfrm>
            <a:off x="378334" y="3086288"/>
            <a:ext cx="8407468" cy="481665"/>
          </a:xfrm>
          <a:prstGeom prst="rect">
            <a:avLst/>
          </a:prstGeom>
          <a:noFill/>
          <a:ln>
            <a:noFill/>
          </a:ln>
        </p:spPr>
        <p:txBody>
          <a:bodyPr wrap="square" lIns="95075" tIns="47525" rIns="95075" bIns="47525" anchor="t" anchorCtr="0">
            <a:noAutofit/>
          </a:bodyPr>
          <a:lstStyle/>
          <a:p>
            <a:pPr marL="152400" indent="0">
              <a:buNone/>
            </a:pPr>
            <a:r>
              <a:rPr lang="en-US" sz="2000" dirty="0" smtClean="0"/>
              <a:t>Restart YARN services.</a:t>
            </a:r>
            <a:endParaRPr sz="2000" b="0" i="0" u="none" strike="noStrike" cap="none" dirty="0">
              <a:solidFill>
                <a:srgbClr val="000000"/>
              </a:solidFill>
              <a:sym typeface="Arial"/>
            </a:endParaRPr>
          </a:p>
        </p:txBody>
      </p:sp>
    </p:spTree>
    <p:extLst>
      <p:ext uri="{BB962C8B-B14F-4D97-AF65-F5344CB8AC3E}">
        <p14:creationId xmlns:p14="http://schemas.microsoft.com/office/powerpoint/2010/main" val="108951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800" b="1" i="0" u="none" strike="noStrike" cap="none" dirty="0" smtClean="0">
                <a:solidFill>
                  <a:schemeClr val="accent1"/>
                </a:solidFill>
                <a:latin typeface="Arial"/>
                <a:ea typeface="Arial"/>
                <a:cs typeface="Arial"/>
                <a:sym typeface="Arial"/>
              </a:rPr>
              <a:t>View logs for completed applications</a:t>
            </a:r>
            <a:endParaRPr lang="en-US" sz="2800" b="1" i="0" u="none" strike="noStrike" cap="none" dirty="0">
              <a:solidFill>
                <a:schemeClr val="accent1"/>
              </a:solidFill>
              <a:latin typeface="Arial"/>
              <a:ea typeface="Arial"/>
              <a:cs typeface="Arial"/>
              <a:sym typeface="Arial"/>
            </a:endParaRPr>
          </a:p>
        </p:txBody>
      </p:sp>
      <p:sp>
        <p:nvSpPr>
          <p:cNvPr id="599" name="Shape 599"/>
          <p:cNvSpPr txBox="1">
            <a:spLocks noGrp="1"/>
          </p:cNvSpPr>
          <p:nvPr>
            <p:ph type="body" idx="1"/>
          </p:nvPr>
        </p:nvSpPr>
        <p:spPr>
          <a:xfrm>
            <a:off x="304800" y="907864"/>
            <a:ext cx="8407468" cy="481665"/>
          </a:xfrm>
          <a:prstGeom prst="rect">
            <a:avLst/>
          </a:prstGeom>
          <a:noFill/>
          <a:ln>
            <a:noFill/>
          </a:ln>
        </p:spPr>
        <p:txBody>
          <a:bodyPr wrap="square" lIns="95075" tIns="47525" rIns="95075" bIns="47525" anchor="t" anchorCtr="0">
            <a:noAutofit/>
          </a:bodyPr>
          <a:lstStyle/>
          <a:p>
            <a:pPr marL="152400" indent="0">
              <a:buNone/>
            </a:pPr>
            <a:r>
              <a:rPr lang="en-US" sz="2000" dirty="0"/>
              <a:t>Determine the application ID for the application that you want to view the logs for. For example, run the following command to list the applications</a:t>
            </a:r>
            <a:r>
              <a:rPr lang="en-US" sz="2000" dirty="0" smtClean="0"/>
              <a:t>:</a:t>
            </a:r>
            <a:endParaRPr sz="2000" b="0" i="0" u="none" strike="noStrike" cap="none" dirty="0">
              <a:solidFill>
                <a:srgbClr val="000000"/>
              </a:solidFill>
              <a:sym typeface="Arial"/>
            </a:endParaRPr>
          </a:p>
        </p:txBody>
      </p:sp>
      <p:sp>
        <p:nvSpPr>
          <p:cNvPr id="2" name="TextBox 1"/>
          <p:cNvSpPr txBox="1"/>
          <p:nvPr/>
        </p:nvSpPr>
        <p:spPr>
          <a:xfrm>
            <a:off x="550480" y="2024845"/>
            <a:ext cx="6364941" cy="307777"/>
          </a:xfrm>
          <a:prstGeom prst="rect">
            <a:avLst/>
          </a:prstGeom>
          <a:solidFill>
            <a:schemeClr val="bg1">
              <a:lumMod val="95000"/>
            </a:schemeClr>
          </a:solidFill>
        </p:spPr>
        <p:txBody>
          <a:bodyPr wrap="square" rtlCol="0">
            <a:spAutoFit/>
          </a:bodyPr>
          <a:lstStyle/>
          <a:p>
            <a:r>
              <a:rPr lang="en-US" dirty="0" smtClean="0"/>
              <a:t>$ </a:t>
            </a:r>
            <a:r>
              <a:rPr lang="en-US" dirty="0"/>
              <a:t>yarn application </a:t>
            </a:r>
            <a:r>
              <a:rPr lang="en-US"/>
              <a:t>-</a:t>
            </a:r>
            <a:r>
              <a:rPr lang="en-US" smtClean="0"/>
              <a:t>list</a:t>
            </a:r>
            <a:endParaRPr lang="en-US" dirty="0"/>
          </a:p>
        </p:txBody>
      </p:sp>
      <p:sp>
        <p:nvSpPr>
          <p:cNvPr id="5" name="Shape 599"/>
          <p:cNvSpPr txBox="1">
            <a:spLocks noGrp="1"/>
          </p:cNvSpPr>
          <p:nvPr>
            <p:ph type="body" idx="1"/>
          </p:nvPr>
        </p:nvSpPr>
        <p:spPr>
          <a:xfrm>
            <a:off x="304800" y="2476094"/>
            <a:ext cx="8407468" cy="983688"/>
          </a:xfrm>
          <a:prstGeom prst="rect">
            <a:avLst/>
          </a:prstGeom>
          <a:noFill/>
          <a:ln>
            <a:noFill/>
          </a:ln>
        </p:spPr>
        <p:txBody>
          <a:bodyPr wrap="square" lIns="95075" tIns="47525" rIns="95075" bIns="47525" anchor="t" anchorCtr="0">
            <a:noAutofit/>
          </a:bodyPr>
          <a:lstStyle/>
          <a:p>
            <a:pPr marL="152400" indent="0">
              <a:buNone/>
            </a:pPr>
            <a:r>
              <a:rPr lang="en-US" sz="2000" dirty="0"/>
              <a:t>Run the yarn logs command to view the logs for the application. For example, run the following command to view the log files for application application_1415822090718 </a:t>
            </a:r>
            <a:endParaRPr sz="2000" b="0" i="0" u="none" strike="noStrike" cap="none" dirty="0">
              <a:solidFill>
                <a:srgbClr val="000000"/>
              </a:solidFill>
              <a:sym typeface="Arial"/>
            </a:endParaRPr>
          </a:p>
        </p:txBody>
      </p:sp>
      <p:sp>
        <p:nvSpPr>
          <p:cNvPr id="6" name="TextBox 5"/>
          <p:cNvSpPr txBox="1"/>
          <p:nvPr/>
        </p:nvSpPr>
        <p:spPr>
          <a:xfrm>
            <a:off x="550480" y="3594599"/>
            <a:ext cx="6364941" cy="307777"/>
          </a:xfrm>
          <a:prstGeom prst="rect">
            <a:avLst/>
          </a:prstGeom>
          <a:solidFill>
            <a:schemeClr val="bg1">
              <a:lumMod val="95000"/>
            </a:schemeClr>
          </a:solidFill>
        </p:spPr>
        <p:txBody>
          <a:bodyPr wrap="square" rtlCol="0">
            <a:spAutoFit/>
          </a:bodyPr>
          <a:lstStyle/>
          <a:p>
            <a:r>
              <a:rPr lang="en-US" dirty="0" smtClean="0"/>
              <a:t>$ </a:t>
            </a:r>
            <a:r>
              <a:rPr lang="en-US" dirty="0"/>
              <a:t>yarn logs -</a:t>
            </a:r>
            <a:r>
              <a:rPr lang="en-US" dirty="0" err="1"/>
              <a:t>applicationId</a:t>
            </a:r>
            <a:r>
              <a:rPr lang="en-US" dirty="0"/>
              <a:t> </a:t>
            </a:r>
            <a:r>
              <a:rPr lang="en-US" dirty="0" smtClean="0"/>
              <a:t>application_1415822090718</a:t>
            </a:r>
            <a:endParaRPr lang="en-US" dirty="0"/>
          </a:p>
        </p:txBody>
      </p:sp>
    </p:spTree>
    <p:extLst>
      <p:ext uri="{BB962C8B-B14F-4D97-AF65-F5344CB8AC3E}">
        <p14:creationId xmlns:p14="http://schemas.microsoft.com/office/powerpoint/2010/main" val="343956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pic>
        <p:nvPicPr>
          <p:cNvPr id="605" name="Shape 605" descr="pexels-photo-24495_filter.jpg"/>
          <p:cNvPicPr preferRelativeResize="0"/>
          <p:nvPr/>
        </p:nvPicPr>
        <p:blipFill rotWithShape="1">
          <a:blip r:embed="rId3">
            <a:alphaModFix/>
          </a:blip>
          <a:srcRect/>
          <a:stretch/>
        </p:blipFill>
        <p:spPr>
          <a:xfrm>
            <a:off x="5835" y="8818"/>
            <a:ext cx="9144000" cy="4868960"/>
          </a:xfrm>
          <a:prstGeom prst="rect">
            <a:avLst/>
          </a:prstGeom>
          <a:noFill/>
          <a:ln>
            <a:noFill/>
          </a:ln>
        </p:spPr>
      </p:pic>
      <p:sp>
        <p:nvSpPr>
          <p:cNvPr id="606" name="Shape 606"/>
          <p:cNvSpPr/>
          <p:nvPr/>
        </p:nvSpPr>
        <p:spPr>
          <a:xfrm>
            <a:off x="5520290" y="3493887"/>
            <a:ext cx="3623710" cy="1383891"/>
          </a:xfrm>
          <a:prstGeom prst="rect">
            <a:avLst/>
          </a:prstGeom>
          <a:solidFill>
            <a:schemeClr val="dk1">
              <a:alpha val="49803"/>
            </a:schemeClr>
          </a:solidFill>
          <a:ln>
            <a:noFill/>
          </a:ln>
        </p:spPr>
        <p:txBody>
          <a:bodyPr wrap="square" lIns="91425" tIns="45700" rIns="91425" bIns="4570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
        <p:nvSpPr>
          <p:cNvPr id="607" name="Shape 607"/>
          <p:cNvSpPr/>
          <p:nvPr/>
        </p:nvSpPr>
        <p:spPr>
          <a:xfrm>
            <a:off x="1851374" y="1050709"/>
            <a:ext cx="3668916" cy="972605"/>
          </a:xfrm>
          <a:prstGeom prst="rect">
            <a:avLst/>
          </a:prstGeom>
          <a:solidFill>
            <a:srgbClr val="C8102E"/>
          </a:solidFill>
          <a:ln>
            <a:noFill/>
          </a:ln>
        </p:spPr>
        <p:txBody>
          <a:bodyPr wrap="square" lIns="71325" tIns="35650" rIns="71325" bIns="3565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
        <p:nvSpPr>
          <p:cNvPr id="608" name="Shape 608"/>
          <p:cNvSpPr txBox="1"/>
          <p:nvPr/>
        </p:nvSpPr>
        <p:spPr>
          <a:xfrm>
            <a:off x="338961" y="2038301"/>
            <a:ext cx="1512413" cy="482440"/>
          </a:xfrm>
          <a:prstGeom prst="rect">
            <a:avLst/>
          </a:prstGeom>
          <a:noFill/>
          <a:ln>
            <a:noFill/>
          </a:ln>
        </p:spPr>
        <p:txBody>
          <a:bodyPr wrap="square" lIns="71325" tIns="35650" rIns="71325" bIns="35650" anchor="t" anchorCtr="0">
            <a:noAutofit/>
          </a:bodyPr>
          <a:lstStyle/>
          <a:p>
            <a:pPr marL="0" marR="0" lvl="0" indent="0" algn="l" rtl="0">
              <a:spcBef>
                <a:spcPts val="0"/>
              </a:spcBef>
              <a:buClr>
                <a:srgbClr val="FFFFFF"/>
              </a:buClr>
              <a:buSzPct val="25000"/>
              <a:buFont typeface="Arial"/>
              <a:buNone/>
            </a:pPr>
            <a:r>
              <a:rPr lang="en-US" sz="2800" b="1">
                <a:solidFill>
                  <a:srgbClr val="FFFFFF"/>
                </a:solidFill>
                <a:latin typeface="Arial"/>
                <a:ea typeface="Arial"/>
                <a:cs typeface="Arial"/>
                <a:sym typeface="Arial"/>
              </a:rPr>
              <a:t>Q&amp;A</a:t>
            </a:r>
          </a:p>
        </p:txBody>
      </p:sp>
      <p:cxnSp>
        <p:nvCxnSpPr>
          <p:cNvPr id="609" name="Shape 609"/>
          <p:cNvCxnSpPr/>
          <p:nvPr/>
        </p:nvCxnSpPr>
        <p:spPr>
          <a:xfrm>
            <a:off x="1851375" y="0"/>
            <a:ext cx="0" cy="4868960"/>
          </a:xfrm>
          <a:prstGeom prst="straightConnector1">
            <a:avLst/>
          </a:prstGeom>
          <a:noFill/>
          <a:ln w="25400" cap="flat" cmpd="sng">
            <a:solidFill>
              <a:srgbClr val="FFFFFF"/>
            </a:solidFill>
            <a:prstDash val="solid"/>
            <a:round/>
            <a:headEnd type="none" w="med" len="med"/>
            <a:tailEnd type="none" w="med" len="med"/>
          </a:ln>
        </p:spPr>
      </p:cxnSp>
      <p:cxnSp>
        <p:nvCxnSpPr>
          <p:cNvPr id="610" name="Shape 610"/>
          <p:cNvCxnSpPr/>
          <p:nvPr/>
        </p:nvCxnSpPr>
        <p:spPr>
          <a:xfrm>
            <a:off x="1851378" y="1050708"/>
            <a:ext cx="3668915" cy="0"/>
          </a:xfrm>
          <a:prstGeom prst="straightConnector1">
            <a:avLst/>
          </a:prstGeom>
          <a:noFill/>
          <a:ln w="25400" cap="flat" cmpd="sng">
            <a:solidFill>
              <a:srgbClr val="FFFFFF"/>
            </a:solidFill>
            <a:prstDash val="solid"/>
            <a:round/>
            <a:headEnd type="none" w="med" len="med"/>
            <a:tailEnd type="none" w="med" len="med"/>
          </a:ln>
        </p:spPr>
      </p:cxnSp>
      <p:cxnSp>
        <p:nvCxnSpPr>
          <p:cNvPr id="611" name="Shape 611"/>
          <p:cNvCxnSpPr/>
          <p:nvPr/>
        </p:nvCxnSpPr>
        <p:spPr>
          <a:xfrm>
            <a:off x="5520290" y="0"/>
            <a:ext cx="0" cy="4868960"/>
          </a:xfrm>
          <a:prstGeom prst="straightConnector1">
            <a:avLst/>
          </a:prstGeom>
          <a:noFill/>
          <a:ln w="25400" cap="flat" cmpd="sng">
            <a:solidFill>
              <a:srgbClr val="FFFFFF"/>
            </a:solidFill>
            <a:prstDash val="solid"/>
            <a:round/>
            <a:headEnd type="none" w="med" len="med"/>
            <a:tailEnd type="none" w="med" len="med"/>
          </a:ln>
        </p:spPr>
      </p:cxnSp>
      <p:cxnSp>
        <p:nvCxnSpPr>
          <p:cNvPr id="612" name="Shape 612"/>
          <p:cNvCxnSpPr/>
          <p:nvPr/>
        </p:nvCxnSpPr>
        <p:spPr>
          <a:xfrm>
            <a:off x="5520293" y="3487616"/>
            <a:ext cx="3629547" cy="0"/>
          </a:xfrm>
          <a:prstGeom prst="straightConnector1">
            <a:avLst/>
          </a:prstGeom>
          <a:noFill/>
          <a:ln w="25400" cap="flat" cmpd="sng">
            <a:solidFill>
              <a:srgbClr val="FFFFFF"/>
            </a:solidFill>
            <a:prstDash val="solid"/>
            <a:round/>
            <a:headEnd type="none" w="med" len="med"/>
            <a:tailEnd type="none" w="med" len="med"/>
          </a:ln>
        </p:spPr>
      </p:cxnSp>
      <p:pic>
        <p:nvPicPr>
          <p:cNvPr id="613" name="Shape 613" descr="Twitter_Logo_White_On_Black.png"/>
          <p:cNvPicPr preferRelativeResize="0"/>
          <p:nvPr/>
        </p:nvPicPr>
        <p:blipFill rotWithShape="1">
          <a:blip r:embed="rId4">
            <a:alphaModFix/>
          </a:blip>
          <a:srcRect/>
          <a:stretch/>
        </p:blipFill>
        <p:spPr>
          <a:xfrm>
            <a:off x="9919704" y="3045619"/>
            <a:ext cx="365671" cy="365576"/>
          </a:xfrm>
          <a:prstGeom prst="rect">
            <a:avLst/>
          </a:prstGeom>
          <a:noFill/>
          <a:ln>
            <a:noFill/>
          </a:ln>
        </p:spPr>
      </p:pic>
      <p:grpSp>
        <p:nvGrpSpPr>
          <p:cNvPr id="614" name="Shape 614"/>
          <p:cNvGrpSpPr/>
          <p:nvPr/>
        </p:nvGrpSpPr>
        <p:grpSpPr>
          <a:xfrm>
            <a:off x="10371926" y="3045619"/>
            <a:ext cx="403102" cy="365576"/>
            <a:chOff x="6833697" y="4026270"/>
            <a:chExt cx="537329" cy="487434"/>
          </a:xfrm>
        </p:grpSpPr>
        <p:sp>
          <p:nvSpPr>
            <p:cNvPr id="615" name="Shape 615"/>
            <p:cNvSpPr/>
            <p:nvPr/>
          </p:nvSpPr>
          <p:spPr>
            <a:xfrm>
              <a:off x="6833697" y="4026270"/>
              <a:ext cx="494203" cy="487434"/>
            </a:xfrm>
            <a:prstGeom prst="rect">
              <a:avLst/>
            </a:prstGeom>
            <a:solidFill>
              <a:schemeClr val="dk1"/>
            </a:solidFill>
            <a:ln>
              <a:noFill/>
            </a:ln>
          </p:spPr>
          <p:txBody>
            <a:bodyPr wrap="square" lIns="91425" tIns="45700" rIns="91425" bIns="4570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sp>
          <p:nvSpPr>
            <p:cNvPr id="616" name="Shape 616"/>
            <p:cNvSpPr/>
            <p:nvPr/>
          </p:nvSpPr>
          <p:spPr>
            <a:xfrm>
              <a:off x="6868252" y="4060825"/>
              <a:ext cx="418326" cy="418324"/>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1900">
                <a:solidFill>
                  <a:srgbClr val="FFFFFF"/>
                </a:solidFill>
                <a:latin typeface="Arial"/>
                <a:ea typeface="Arial"/>
                <a:cs typeface="Arial"/>
                <a:sym typeface="Arial"/>
              </a:endParaRPr>
            </a:p>
          </p:txBody>
        </p:sp>
        <p:pic>
          <p:nvPicPr>
            <p:cNvPr id="617" name="Shape 617" descr="In-Black-128px-TM.png"/>
            <p:cNvPicPr preferRelativeResize="0"/>
            <p:nvPr/>
          </p:nvPicPr>
          <p:blipFill rotWithShape="1">
            <a:blip r:embed="rId5">
              <a:alphaModFix/>
            </a:blip>
            <a:srcRect/>
            <a:stretch/>
          </p:blipFill>
          <p:spPr>
            <a:xfrm>
              <a:off x="6833697" y="4026270"/>
              <a:ext cx="537329" cy="487434"/>
            </a:xfrm>
            <a:prstGeom prst="rect">
              <a:avLst/>
            </a:prstGeom>
            <a:noFill/>
            <a:ln>
              <a:noFill/>
            </a:ln>
          </p:spPr>
        </p:pic>
      </p:grpSp>
      <p:sp>
        <p:nvSpPr>
          <p:cNvPr id="618" name="Shape 618"/>
          <p:cNvSpPr txBox="1"/>
          <p:nvPr/>
        </p:nvSpPr>
        <p:spPr>
          <a:xfrm>
            <a:off x="2008407" y="1274147"/>
            <a:ext cx="3486983" cy="390164"/>
          </a:xfrm>
          <a:prstGeom prst="rect">
            <a:avLst/>
          </a:prstGeom>
          <a:noFill/>
          <a:ln>
            <a:noFill/>
          </a:ln>
        </p:spPr>
        <p:txBody>
          <a:bodyPr wrap="square" lIns="71325" tIns="35650" rIns="71325" bIns="35650" anchor="t" anchorCtr="0">
            <a:noAutofit/>
          </a:bodyPr>
          <a:lstStyle/>
          <a:p>
            <a:pPr marL="0" marR="0" lvl="0" indent="0" algn="l" rtl="0">
              <a:spcBef>
                <a:spcPts val="0"/>
              </a:spcBef>
              <a:buClr>
                <a:srgbClr val="FFFFFF"/>
              </a:buClr>
              <a:buSzPct val="25000"/>
              <a:buFont typeface="Arial"/>
              <a:buNone/>
            </a:pPr>
            <a:r>
              <a:rPr lang="en-US" sz="2800">
                <a:solidFill>
                  <a:srgbClr val="FFFFFF"/>
                </a:solidFill>
                <a:latin typeface="Arial"/>
                <a:ea typeface="Arial"/>
                <a:cs typeface="Arial"/>
                <a:sym typeface="Arial"/>
              </a:rPr>
              <a:t>Questions?</a:t>
            </a:r>
          </a:p>
        </p:txBody>
      </p:sp>
      <p:cxnSp>
        <p:nvCxnSpPr>
          <p:cNvPr id="619" name="Shape 619"/>
          <p:cNvCxnSpPr/>
          <p:nvPr/>
        </p:nvCxnSpPr>
        <p:spPr>
          <a:xfrm>
            <a:off x="1860200" y="2023312"/>
            <a:ext cx="3660093" cy="14990"/>
          </a:xfrm>
          <a:prstGeom prst="straightConnector1">
            <a:avLst/>
          </a:prstGeom>
          <a:noFill/>
          <a:ln w="25400" cap="flat" cmpd="sng">
            <a:solidFill>
              <a:srgbClr val="FFFFFF"/>
            </a:solidFill>
            <a:prstDash val="solid"/>
            <a:round/>
            <a:headEnd type="none" w="med" len="med"/>
            <a:tailEnd type="none" w="med" len="med"/>
          </a:ln>
        </p:spPr>
      </p:cxnSp>
      <p:cxnSp>
        <p:nvCxnSpPr>
          <p:cNvPr id="620" name="Shape 620"/>
          <p:cNvCxnSpPr/>
          <p:nvPr/>
        </p:nvCxnSpPr>
        <p:spPr>
          <a:xfrm>
            <a:off x="0" y="4874540"/>
            <a:ext cx="9144000" cy="0"/>
          </a:xfrm>
          <a:prstGeom prst="straightConnector1">
            <a:avLst/>
          </a:prstGeom>
          <a:noFill/>
          <a:ln w="25400" cap="flat" cmpd="sng">
            <a:solidFill>
              <a:srgbClr val="FFFFFF"/>
            </a:solidFill>
            <a:prstDash val="solid"/>
            <a:round/>
            <a:headEnd type="none" w="med" len="med"/>
            <a:tailEnd type="none" w="med" len="med"/>
          </a:ln>
        </p:spPr>
      </p:cxnSp>
      <p:sp>
        <p:nvSpPr>
          <p:cNvPr id="621" name="Shape 621"/>
          <p:cNvSpPr txBox="1"/>
          <p:nvPr/>
        </p:nvSpPr>
        <p:spPr>
          <a:xfrm>
            <a:off x="5635498" y="3911685"/>
            <a:ext cx="3288473" cy="957275"/>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Clr>
                <a:srgbClr val="FFFFFF"/>
              </a:buClr>
              <a:buSzPct val="25000"/>
              <a:buFont typeface="Arial"/>
              <a:buNone/>
            </a:pPr>
            <a:r>
              <a:rPr lang="en-US" sz="1500" dirty="0" smtClean="0">
                <a:solidFill>
                  <a:srgbClr val="FFFFFF"/>
                </a:solidFill>
                <a:latin typeface="Arial"/>
                <a:ea typeface="Arial"/>
                <a:cs typeface="Arial"/>
                <a:sym typeface="Arial"/>
              </a:rPr>
              <a:t>Carsten Hufe</a:t>
            </a:r>
            <a:endParaRPr lang="en-US" sz="1500" dirty="0">
              <a:solidFill>
                <a:srgbClr val="FFFFFF"/>
              </a:solidFill>
              <a:latin typeface="Arial"/>
              <a:ea typeface="Arial"/>
              <a:cs typeface="Arial"/>
              <a:sym typeface="Arial"/>
            </a:endParaRPr>
          </a:p>
          <a:p>
            <a:pPr marL="0" marR="0" lvl="0" indent="0" algn="l" rtl="0">
              <a:spcBef>
                <a:spcPts val="300"/>
              </a:spcBef>
              <a:spcAft>
                <a:spcPts val="0"/>
              </a:spcAft>
              <a:buClr>
                <a:srgbClr val="FFFFFF"/>
              </a:buClr>
              <a:buSzPct val="25000"/>
              <a:buFont typeface="Arial"/>
              <a:buNone/>
            </a:pPr>
            <a:r>
              <a:rPr lang="en-US" sz="1500" dirty="0" smtClean="0">
                <a:solidFill>
                  <a:srgbClr val="FFFFFF"/>
                </a:solidFill>
                <a:latin typeface="Arial"/>
                <a:ea typeface="Arial"/>
                <a:cs typeface="Arial"/>
                <a:sym typeface="Arial"/>
              </a:rPr>
              <a:t>Senior Data Engineer</a:t>
            </a:r>
            <a:endParaRPr lang="en-US" sz="1500" dirty="0">
              <a:solidFill>
                <a:srgbClr val="FFFFFF"/>
              </a:solidFill>
              <a:latin typeface="Arial"/>
              <a:ea typeface="Arial"/>
              <a:cs typeface="Arial"/>
              <a:sym typeface="Arial"/>
            </a:endParaRPr>
          </a:p>
          <a:p>
            <a:pPr marL="0" marR="0" lvl="0" indent="0" algn="l" rtl="0">
              <a:spcBef>
                <a:spcPts val="300"/>
              </a:spcBef>
              <a:buClr>
                <a:srgbClr val="FFFFFF"/>
              </a:buClr>
              <a:buSzPct val="25000"/>
              <a:buFont typeface="Arial"/>
              <a:buNone/>
            </a:pPr>
            <a:r>
              <a:rPr lang="en-US" sz="1500" dirty="0" err="1" smtClean="0">
                <a:solidFill>
                  <a:srgbClr val="FFFFFF"/>
                </a:solidFill>
                <a:latin typeface="Arial"/>
                <a:ea typeface="Arial"/>
                <a:cs typeface="Arial"/>
                <a:sym typeface="Arial"/>
              </a:rPr>
              <a:t>chufe@mapr.com</a:t>
            </a:r>
            <a:endParaRPr lang="en-US" sz="1500" dirty="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500" b="1" i="0" u="none" strike="noStrike" cap="none">
                <a:solidFill>
                  <a:schemeClr val="accent1"/>
                </a:solidFill>
                <a:latin typeface="Arial"/>
                <a:ea typeface="Arial"/>
                <a:cs typeface="Arial"/>
                <a:sym typeface="Arial"/>
              </a:rPr>
              <a:t>Cluster validation scripts</a:t>
            </a:r>
          </a:p>
        </p:txBody>
      </p:sp>
      <p:sp>
        <p:nvSpPr>
          <p:cNvPr id="280" name="Shape 280"/>
          <p:cNvSpPr txBox="1">
            <a:spLocks noGrp="1"/>
          </p:cNvSpPr>
          <p:nvPr>
            <p:ph type="body" idx="1"/>
          </p:nvPr>
        </p:nvSpPr>
        <p:spPr>
          <a:xfrm>
            <a:off x="591824" y="907864"/>
            <a:ext cx="7980488" cy="3377384"/>
          </a:xfrm>
          <a:prstGeom prst="rect">
            <a:avLst/>
          </a:prstGeom>
          <a:noFill/>
          <a:ln>
            <a:noFill/>
          </a:ln>
        </p:spPr>
        <p:txBody>
          <a:bodyPr wrap="square" lIns="95075" tIns="47525" rIns="95075" bIns="47525" anchor="t" anchorCtr="0">
            <a:noAutofit/>
          </a:bodyPr>
          <a:lstStyle/>
          <a:p>
            <a:pPr marL="228600" marR="0" lvl="0" indent="-215900" algn="l" rtl="0">
              <a:spcBef>
                <a:spcPts val="0"/>
              </a:spcBef>
              <a:spcAft>
                <a:spcPts val="0"/>
              </a:spcAft>
              <a:buClr>
                <a:srgbClr val="000000"/>
              </a:buClr>
              <a:buSzPct val="100000"/>
              <a:buFont typeface="Arial"/>
              <a:buChar char="•"/>
            </a:pPr>
            <a:r>
              <a:rPr lang="en-US" sz="2200" b="0" i="0" u="none" strike="noStrike" cap="none">
                <a:solidFill>
                  <a:srgbClr val="000000"/>
                </a:solidFill>
                <a:latin typeface="Arial"/>
                <a:ea typeface="Arial"/>
                <a:cs typeface="Arial"/>
                <a:sym typeface="Arial"/>
              </a:rPr>
              <a:t>What are they?</a:t>
            </a:r>
          </a:p>
          <a:p>
            <a:pPr marL="228600" marR="0" lvl="0" indent="-215900" algn="l" rtl="0">
              <a:spcBef>
                <a:spcPts val="440"/>
              </a:spcBef>
              <a:spcAft>
                <a:spcPts val="0"/>
              </a:spcAft>
              <a:buClr>
                <a:srgbClr val="000000"/>
              </a:buClr>
              <a:buSzPct val="100000"/>
              <a:buFont typeface="Arial"/>
              <a:buNone/>
            </a:pPr>
            <a:endParaRPr sz="2200" b="0" i="0" u="none" strike="noStrike" cap="none">
              <a:solidFill>
                <a:srgbClr val="000000"/>
              </a:solidFill>
              <a:latin typeface="Arial"/>
              <a:ea typeface="Arial"/>
              <a:cs typeface="Arial"/>
              <a:sym typeface="Arial"/>
            </a:endParaRPr>
          </a:p>
          <a:p>
            <a:pPr marL="228600" marR="0" lvl="0" indent="-215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Arial"/>
                <a:ea typeface="Arial"/>
                <a:cs typeface="Arial"/>
                <a:sym typeface="Arial"/>
              </a:rPr>
              <a:t>Why do we use them?</a:t>
            </a:r>
          </a:p>
          <a:p>
            <a:pPr marL="228600" marR="0" lvl="0" indent="-215900" algn="l" rtl="0">
              <a:spcBef>
                <a:spcPts val="440"/>
              </a:spcBef>
              <a:spcAft>
                <a:spcPts val="0"/>
              </a:spcAft>
              <a:buClr>
                <a:srgbClr val="000000"/>
              </a:buClr>
              <a:buSzPct val="100000"/>
              <a:buFont typeface="Arial"/>
              <a:buNone/>
            </a:pPr>
            <a:endParaRPr sz="2200" b="0" i="0" u="none" strike="noStrike" cap="none">
              <a:solidFill>
                <a:srgbClr val="000000"/>
              </a:solidFill>
              <a:latin typeface="Arial"/>
              <a:ea typeface="Arial"/>
              <a:cs typeface="Arial"/>
              <a:sym typeface="Arial"/>
            </a:endParaRPr>
          </a:p>
          <a:p>
            <a:pPr marL="228600" marR="0" lvl="0" indent="-215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Arial"/>
                <a:ea typeface="Arial"/>
                <a:cs typeface="Arial"/>
                <a:sym typeface="Arial"/>
              </a:rPr>
              <a:t>When should you use them?</a:t>
            </a:r>
          </a:p>
          <a:p>
            <a:pPr marL="228600" marR="0" lvl="0" indent="-215900" algn="l" rtl="0">
              <a:spcBef>
                <a:spcPts val="440"/>
              </a:spcBef>
              <a:spcAft>
                <a:spcPts val="0"/>
              </a:spcAft>
              <a:buClr>
                <a:srgbClr val="000000"/>
              </a:buClr>
              <a:buSzPct val="100000"/>
              <a:buFont typeface="Arial"/>
              <a:buNone/>
            </a:pPr>
            <a:endParaRPr sz="2200" b="0" i="0" u="none" strike="noStrike" cap="none">
              <a:solidFill>
                <a:srgbClr val="000000"/>
              </a:solidFill>
              <a:latin typeface="Arial"/>
              <a:ea typeface="Arial"/>
              <a:cs typeface="Arial"/>
              <a:sym typeface="Arial"/>
            </a:endParaRPr>
          </a:p>
          <a:p>
            <a:pPr marL="228600" marR="0" lvl="0" indent="-215900" algn="l" rtl="0">
              <a:spcBef>
                <a:spcPts val="440"/>
              </a:spcBef>
              <a:buClr>
                <a:srgbClr val="000000"/>
              </a:buClr>
              <a:buSzPct val="100000"/>
              <a:buFont typeface="Arial"/>
              <a:buChar char="•"/>
            </a:pPr>
            <a:r>
              <a:rPr lang="en-US" sz="2200" b="0" i="0" u="none" strike="noStrike" cap="none">
                <a:solidFill>
                  <a:srgbClr val="000000"/>
                </a:solidFill>
                <a:latin typeface="Arial"/>
                <a:ea typeface="Arial"/>
                <a:cs typeface="Arial"/>
                <a:sym typeface="Arial"/>
              </a:rPr>
              <a:t>What to look for?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500" b="1" i="0" u="none" strike="noStrike" cap="none">
                <a:solidFill>
                  <a:schemeClr val="accent1"/>
                </a:solidFill>
                <a:latin typeface="Arial"/>
                <a:ea typeface="Arial"/>
                <a:cs typeface="Arial"/>
                <a:sym typeface="Arial"/>
              </a:rPr>
              <a:t>Cluster validation scripts – What are they?</a:t>
            </a:r>
          </a:p>
        </p:txBody>
      </p:sp>
      <p:sp>
        <p:nvSpPr>
          <p:cNvPr id="286" name="Shape 286"/>
          <p:cNvSpPr txBox="1">
            <a:spLocks noGrp="1"/>
          </p:cNvSpPr>
          <p:nvPr>
            <p:ph type="body" idx="1"/>
          </p:nvPr>
        </p:nvSpPr>
        <p:spPr>
          <a:xfrm>
            <a:off x="591824" y="907864"/>
            <a:ext cx="8470896" cy="3572696"/>
          </a:xfrm>
          <a:prstGeom prst="rect">
            <a:avLst/>
          </a:prstGeom>
          <a:noFill/>
          <a:ln>
            <a:noFill/>
          </a:ln>
        </p:spPr>
        <p:txBody>
          <a:bodyPr wrap="square" lIns="95075" tIns="47525" rIns="95075" bIns="47525" anchor="t" anchorCtr="0">
            <a:noAutofit/>
          </a:bodyPr>
          <a:lstStyle/>
          <a:p>
            <a:pPr marL="17462" marR="0" lvl="0" indent="-4762" algn="l" rtl="0">
              <a:lnSpc>
                <a:spcPct val="80000"/>
              </a:lnSpc>
              <a:spcBef>
                <a:spcPts val="0"/>
              </a:spcBef>
              <a:spcAft>
                <a:spcPts val="0"/>
              </a:spcAft>
              <a:buClr>
                <a:srgbClr val="000000"/>
              </a:buClr>
              <a:buSzPct val="25000"/>
              <a:buFont typeface="Arial"/>
              <a:buNone/>
            </a:pPr>
            <a:r>
              <a:rPr lang="en-US" sz="1870" b="0" i="0" u="none" strike="noStrike" cap="none">
                <a:solidFill>
                  <a:srgbClr val="000000"/>
                </a:solidFill>
                <a:latin typeface="Arial"/>
                <a:ea typeface="Arial"/>
                <a:cs typeface="Arial"/>
                <a:sym typeface="Arial"/>
              </a:rPr>
              <a:t>Cluster validation means enumerating and measuring characteristics of the hardware and software in your cluster using standardized testing methodology, so that you can:</a:t>
            </a:r>
          </a:p>
          <a:p>
            <a:pPr marL="17462" marR="0" lvl="0" indent="-4762" algn="l" rtl="0">
              <a:lnSpc>
                <a:spcPct val="80000"/>
              </a:lnSpc>
              <a:spcBef>
                <a:spcPts val="374"/>
              </a:spcBef>
              <a:spcAft>
                <a:spcPts val="0"/>
              </a:spcAft>
              <a:buClr>
                <a:srgbClr val="000000"/>
              </a:buClr>
              <a:buSzPct val="25000"/>
              <a:buFont typeface="Arial"/>
              <a:buNone/>
            </a:pPr>
            <a:endParaRPr sz="1870" b="0" i="0" u="none" strike="noStrike" cap="none">
              <a:solidFill>
                <a:srgbClr val="000000"/>
              </a:solidFill>
              <a:latin typeface="Arial"/>
              <a:ea typeface="Arial"/>
              <a:cs typeface="Arial"/>
              <a:sym typeface="Arial"/>
            </a:endParaRPr>
          </a:p>
          <a:p>
            <a:pPr marL="228600" marR="0" lvl="0" indent="-215900" algn="l" rtl="0">
              <a:lnSpc>
                <a:spcPct val="80000"/>
              </a:lnSpc>
              <a:spcBef>
                <a:spcPts val="374"/>
              </a:spcBef>
              <a:spcAft>
                <a:spcPts val="0"/>
              </a:spcAft>
              <a:buClr>
                <a:srgbClr val="000000"/>
              </a:buClr>
              <a:buSzPct val="98421"/>
              <a:buFont typeface="Arial"/>
              <a:buChar char="•"/>
            </a:pPr>
            <a:r>
              <a:rPr lang="en-US" sz="1870" b="0" i="0" u="none" strike="noStrike" cap="none">
                <a:solidFill>
                  <a:srgbClr val="000000"/>
                </a:solidFill>
                <a:latin typeface="Arial"/>
                <a:ea typeface="Arial"/>
                <a:cs typeface="Arial"/>
                <a:sym typeface="Arial"/>
              </a:rPr>
              <a:t>Document / record the characteristics of your cluster</a:t>
            </a:r>
          </a:p>
          <a:p>
            <a:pPr marL="228600" marR="0" lvl="0" indent="-215900" algn="l" rtl="0">
              <a:lnSpc>
                <a:spcPct val="80000"/>
              </a:lnSpc>
              <a:spcBef>
                <a:spcPts val="374"/>
              </a:spcBef>
              <a:spcAft>
                <a:spcPts val="0"/>
              </a:spcAft>
              <a:buClr>
                <a:srgbClr val="000000"/>
              </a:buClr>
              <a:buSzPct val="98421"/>
              <a:buFont typeface="Arial"/>
              <a:buChar char="•"/>
            </a:pPr>
            <a:r>
              <a:rPr lang="en-US" sz="1870" b="0" i="0" u="none" strike="noStrike" cap="none">
                <a:solidFill>
                  <a:srgbClr val="000000"/>
                </a:solidFill>
                <a:latin typeface="Arial"/>
                <a:ea typeface="Arial"/>
                <a:cs typeface="Arial"/>
                <a:sym typeface="Arial"/>
              </a:rPr>
              <a:t>Check whether the configuration is what you expect</a:t>
            </a:r>
          </a:p>
          <a:p>
            <a:pPr marL="228600" marR="0" lvl="0" indent="-215900" algn="l" rtl="0">
              <a:lnSpc>
                <a:spcPct val="80000"/>
              </a:lnSpc>
              <a:spcBef>
                <a:spcPts val="374"/>
              </a:spcBef>
              <a:spcAft>
                <a:spcPts val="0"/>
              </a:spcAft>
              <a:buClr>
                <a:srgbClr val="000000"/>
              </a:buClr>
              <a:buSzPct val="98421"/>
              <a:buFont typeface="Arial"/>
              <a:buChar char="•"/>
            </a:pPr>
            <a:r>
              <a:rPr lang="en-US" sz="1870" b="0" i="0" u="none" strike="noStrike" cap="none">
                <a:solidFill>
                  <a:srgbClr val="000000"/>
                </a:solidFill>
                <a:latin typeface="Arial"/>
                <a:ea typeface="Arial"/>
                <a:cs typeface="Arial"/>
                <a:sym typeface="Arial"/>
              </a:rPr>
              <a:t>Check whether the configuration is consistent across “identical” nodes</a:t>
            </a:r>
          </a:p>
          <a:p>
            <a:pPr marL="228600" marR="0" lvl="0" indent="-215900" algn="l" rtl="0">
              <a:lnSpc>
                <a:spcPct val="80000"/>
              </a:lnSpc>
              <a:spcBef>
                <a:spcPts val="374"/>
              </a:spcBef>
              <a:spcAft>
                <a:spcPts val="0"/>
              </a:spcAft>
              <a:buClr>
                <a:srgbClr val="000000"/>
              </a:buClr>
              <a:buSzPct val="98421"/>
              <a:buFont typeface="Arial"/>
              <a:buChar char="•"/>
            </a:pPr>
            <a:r>
              <a:rPr lang="en-US" sz="1870" b="0" i="0" u="none" strike="noStrike" cap="none">
                <a:solidFill>
                  <a:srgbClr val="000000"/>
                </a:solidFill>
                <a:latin typeface="Arial"/>
                <a:ea typeface="Arial"/>
                <a:cs typeface="Arial"/>
                <a:sym typeface="Arial"/>
              </a:rPr>
              <a:t>Document / record baseline performance (providing a reference for later performance)</a:t>
            </a:r>
          </a:p>
          <a:p>
            <a:pPr marL="228600" marR="0" lvl="0" indent="-215900" algn="l" rtl="0">
              <a:lnSpc>
                <a:spcPct val="80000"/>
              </a:lnSpc>
              <a:spcBef>
                <a:spcPts val="374"/>
              </a:spcBef>
              <a:spcAft>
                <a:spcPts val="0"/>
              </a:spcAft>
              <a:buClr>
                <a:srgbClr val="000000"/>
              </a:buClr>
              <a:buSzPct val="98421"/>
              <a:buFont typeface="Arial"/>
              <a:buChar char="•"/>
            </a:pPr>
            <a:r>
              <a:rPr lang="en-US" sz="1870" b="0" i="0" u="none" strike="noStrike" cap="none">
                <a:solidFill>
                  <a:srgbClr val="000000"/>
                </a:solidFill>
                <a:latin typeface="Arial"/>
                <a:ea typeface="Arial"/>
                <a:cs typeface="Arial"/>
                <a:sym typeface="Arial"/>
              </a:rPr>
              <a:t>Compare with other documented results from other clusters</a:t>
            </a:r>
          </a:p>
          <a:p>
            <a:pPr marL="228600" marR="0" lvl="0" indent="-215900" algn="l" rtl="0">
              <a:lnSpc>
                <a:spcPct val="80000"/>
              </a:lnSpc>
              <a:spcBef>
                <a:spcPts val="374"/>
              </a:spcBef>
              <a:spcAft>
                <a:spcPts val="0"/>
              </a:spcAft>
              <a:buClr>
                <a:srgbClr val="000000"/>
              </a:buClr>
              <a:buSzPct val="98421"/>
              <a:buFont typeface="Arial"/>
              <a:buChar char="•"/>
            </a:pPr>
            <a:r>
              <a:rPr lang="en-US" sz="1870" b="0" i="0" u="none" strike="noStrike" cap="none">
                <a:solidFill>
                  <a:srgbClr val="000000"/>
                </a:solidFill>
                <a:latin typeface="Arial"/>
                <a:ea typeface="Arial"/>
                <a:cs typeface="Arial"/>
                <a:sym typeface="Arial"/>
              </a:rPr>
              <a:t>Identify and resolve any surprises or problems found by the tests</a:t>
            </a:r>
          </a:p>
          <a:p>
            <a:pPr marL="228600" marR="0" lvl="0" indent="-215900" algn="l" rtl="0">
              <a:lnSpc>
                <a:spcPct val="80000"/>
              </a:lnSpc>
              <a:spcBef>
                <a:spcPts val="374"/>
              </a:spcBef>
              <a:spcAft>
                <a:spcPts val="0"/>
              </a:spcAft>
              <a:buClr>
                <a:srgbClr val="000000"/>
              </a:buClr>
              <a:buSzPct val="98421"/>
              <a:buFont typeface="Arial"/>
              <a:buChar char="•"/>
            </a:pPr>
            <a:r>
              <a:rPr lang="en-US" sz="1870" b="0" i="0" u="none" strike="noStrike" cap="none">
                <a:solidFill>
                  <a:srgbClr val="000000"/>
                </a:solidFill>
                <a:latin typeface="Arial"/>
                <a:ea typeface="Arial"/>
                <a:cs typeface="Arial"/>
                <a:sym typeface="Arial"/>
              </a:rPr>
              <a:t>They can be found at:  </a:t>
            </a:r>
            <a:r>
              <a:rPr lang="en-US" sz="1870" b="0" i="0" u="sng" strike="noStrike" cap="none">
                <a:solidFill>
                  <a:schemeClr val="hlink"/>
                </a:solidFill>
                <a:latin typeface="Arial"/>
                <a:ea typeface="Arial"/>
                <a:cs typeface="Arial"/>
                <a:sym typeface="Arial"/>
                <a:hlinkClick r:id="rId3"/>
              </a:rPr>
              <a:t>https://github.com/jbenninghoff/cluster-validation</a:t>
            </a:r>
          </a:p>
          <a:p>
            <a:pPr marL="228600" marR="0" lvl="0" indent="-215900" algn="l" rtl="0">
              <a:lnSpc>
                <a:spcPct val="80000"/>
              </a:lnSpc>
              <a:spcBef>
                <a:spcPts val="374"/>
              </a:spcBef>
              <a:spcAft>
                <a:spcPts val="0"/>
              </a:spcAft>
              <a:buClr>
                <a:srgbClr val="000000"/>
              </a:buClr>
              <a:buSzPct val="98421"/>
              <a:buFont typeface="Arial"/>
              <a:buNone/>
            </a:pPr>
            <a:endParaRPr sz="1870" b="0" i="0" u="none" strike="noStrike" cap="none">
              <a:solidFill>
                <a:srgbClr val="000000"/>
              </a:solidFill>
              <a:latin typeface="Arial"/>
              <a:ea typeface="Arial"/>
              <a:cs typeface="Arial"/>
              <a:sym typeface="Arial"/>
            </a:endParaRPr>
          </a:p>
          <a:p>
            <a:pPr marL="228600" marR="0" lvl="0" indent="-215900" algn="l" rtl="0">
              <a:lnSpc>
                <a:spcPct val="80000"/>
              </a:lnSpc>
              <a:spcBef>
                <a:spcPts val="374"/>
              </a:spcBef>
              <a:buClr>
                <a:srgbClr val="000000"/>
              </a:buClr>
              <a:buSzPct val="98421"/>
              <a:buFont typeface="Arial"/>
              <a:buNone/>
            </a:pPr>
            <a:endParaRPr sz="187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500" b="1" i="0" u="none" strike="noStrike" cap="none">
                <a:solidFill>
                  <a:schemeClr val="accent1"/>
                </a:solidFill>
                <a:latin typeface="Arial"/>
                <a:ea typeface="Arial"/>
                <a:cs typeface="Arial"/>
                <a:sym typeface="Arial"/>
              </a:rPr>
              <a:t>Cluster validation scripts – Why do we use them?</a:t>
            </a:r>
          </a:p>
        </p:txBody>
      </p:sp>
      <p:sp>
        <p:nvSpPr>
          <p:cNvPr id="292" name="Shape 292"/>
          <p:cNvSpPr/>
          <p:nvPr/>
        </p:nvSpPr>
        <p:spPr>
          <a:xfrm>
            <a:off x="591824" y="907864"/>
            <a:ext cx="8369296" cy="429348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000">
                <a:solidFill>
                  <a:srgbClr val="000000"/>
                </a:solidFill>
                <a:latin typeface="Arial"/>
                <a:ea typeface="Arial"/>
                <a:cs typeface="Arial"/>
                <a:sym typeface="Arial"/>
              </a:rPr>
              <a:t>In short, we use them to help identify any issues with the operating system, hardware or network.  It also helps us document the “state” of the cluster before we ever even start a production use case or POC.</a:t>
            </a:r>
          </a:p>
          <a:p>
            <a:pPr marL="0" marR="0" lvl="0" indent="0" algn="l" rtl="0">
              <a:spcBef>
                <a:spcPts val="600"/>
              </a:spcBef>
              <a:spcAft>
                <a:spcPts val="0"/>
              </a:spcAft>
              <a:buNone/>
            </a:pPr>
            <a:endParaRPr sz="2000">
              <a:solidFill>
                <a:srgbClr val="000000"/>
              </a:solidFill>
              <a:latin typeface="Arial"/>
              <a:ea typeface="Arial"/>
              <a:cs typeface="Arial"/>
              <a:sym typeface="Arial"/>
            </a:endParaRPr>
          </a:p>
          <a:p>
            <a:pPr marL="0" marR="0" lvl="0" indent="0" algn="l" rtl="0">
              <a:spcBef>
                <a:spcPts val="600"/>
              </a:spcBef>
              <a:spcAft>
                <a:spcPts val="0"/>
              </a:spcAft>
              <a:buSzPct val="25000"/>
              <a:buNone/>
            </a:pPr>
            <a:r>
              <a:rPr lang="en-US" sz="2000">
                <a:solidFill>
                  <a:srgbClr val="000000"/>
                </a:solidFill>
                <a:latin typeface="Arial"/>
                <a:ea typeface="Arial"/>
                <a:cs typeface="Arial"/>
                <a:sym typeface="Arial"/>
              </a:rPr>
              <a:t>Suppose you’re doing a POC and skip cluster validation, perhaps because you feel pressed for time. What if a disk is slow, unbeknownst to you? That slow disk will negatively affect your application-level test results, but you won’t know it, because you didn’t take a baseline measurement of disk performance. Plus, once you have data loaded, you can’t really do a disk write test, because that destroys data.</a:t>
            </a:r>
          </a:p>
          <a:p>
            <a:pPr marL="0" marR="0" lvl="0" indent="0" algn="l" rtl="0">
              <a:spcBef>
                <a:spcPts val="600"/>
              </a:spcBef>
              <a:buSzPct val="25000"/>
              <a:buNone/>
            </a:pPr>
            <a:r>
              <a:rPr lang="en-US" sz="2000">
                <a:solidFill>
                  <a:srgbClr val="000000"/>
                </a:solidFill>
                <a:latin typeface="Arial"/>
                <a:ea typeface="Arial"/>
                <a:cs typeface="Arial"/>
                <a:sym typeface="Arial"/>
              </a:rPr>
              <a:t/>
            </a:r>
            <a:br>
              <a:rPr lang="en-US" sz="2000">
                <a:solidFill>
                  <a:srgbClr val="000000"/>
                </a:solidFill>
                <a:latin typeface="Arial"/>
                <a:ea typeface="Arial"/>
                <a:cs typeface="Arial"/>
                <a:sym typeface="Arial"/>
              </a:rPr>
            </a:br>
            <a:r>
              <a:rPr lang="en-US" sz="1900">
                <a:solidFill>
                  <a:schemeClr val="dk1"/>
                </a:solidFill>
                <a:latin typeface="Arial"/>
                <a:ea typeface="Arial"/>
                <a:cs typeface="Arial"/>
                <a:sym typeface="Arial"/>
              </a:rPr>
              <a:t/>
            </a:r>
            <a:br>
              <a:rPr lang="en-US" sz="1900">
                <a:solidFill>
                  <a:schemeClr val="dk1"/>
                </a:solidFill>
                <a:latin typeface="Arial"/>
                <a:ea typeface="Arial"/>
                <a:cs typeface="Arial"/>
                <a:sym typeface="Arial"/>
              </a:rPr>
            </a:br>
            <a:endParaRPr lang="en-US" sz="19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250" b="1" i="0" u="none" strike="noStrike" cap="none">
                <a:solidFill>
                  <a:schemeClr val="accent1"/>
                </a:solidFill>
                <a:latin typeface="Arial"/>
                <a:ea typeface="Arial"/>
                <a:cs typeface="Arial"/>
                <a:sym typeface="Arial"/>
              </a:rPr>
              <a:t>Cluster validation scripts – When should we use them?</a:t>
            </a:r>
          </a:p>
        </p:txBody>
      </p:sp>
      <p:sp>
        <p:nvSpPr>
          <p:cNvPr id="298" name="Shape 298"/>
          <p:cNvSpPr txBox="1">
            <a:spLocks noGrp="1"/>
          </p:cNvSpPr>
          <p:nvPr>
            <p:ph type="body" idx="1"/>
          </p:nvPr>
        </p:nvSpPr>
        <p:spPr>
          <a:xfrm>
            <a:off x="591824" y="907864"/>
            <a:ext cx="7980488" cy="3377384"/>
          </a:xfrm>
          <a:prstGeom prst="rect">
            <a:avLst/>
          </a:prstGeom>
          <a:noFill/>
          <a:ln>
            <a:noFill/>
          </a:ln>
        </p:spPr>
        <p:txBody>
          <a:bodyPr wrap="square" lIns="95075" tIns="47525" rIns="95075" bIns="47525" anchor="t" anchorCtr="0">
            <a:noAutofit/>
          </a:bodyPr>
          <a:lstStyle/>
          <a:p>
            <a:pPr marL="228600" marR="0" lvl="0" indent="-215900" algn="l" rtl="0">
              <a:lnSpc>
                <a:spcPct val="90000"/>
              </a:lnSpc>
              <a:spcBef>
                <a:spcPts val="0"/>
              </a:spcBef>
              <a:spcAft>
                <a:spcPts val="0"/>
              </a:spcAft>
              <a:buClr>
                <a:srgbClr val="000000"/>
              </a:buClr>
              <a:buSzPct val="101750"/>
              <a:buFont typeface="Arial"/>
              <a:buChar char="•"/>
            </a:pPr>
            <a:r>
              <a:rPr lang="en-US" sz="2035" b="0" i="0" u="none" strike="noStrike" cap="none" dirty="0">
                <a:solidFill>
                  <a:srgbClr val="000000"/>
                </a:solidFill>
                <a:latin typeface="Arial"/>
                <a:ea typeface="Arial"/>
                <a:cs typeface="Arial"/>
                <a:sym typeface="Arial"/>
              </a:rPr>
              <a:t>Cluster validation should be done at the beginning of every POC, as part of every installation of a customer cluster, and before any performance testing even if it’s only internal to </a:t>
            </a:r>
            <a:r>
              <a:rPr lang="en-US" sz="2035" b="0" i="0" u="none" strike="noStrike" cap="none" dirty="0" err="1">
                <a:solidFill>
                  <a:srgbClr val="000000"/>
                </a:solidFill>
                <a:latin typeface="Arial"/>
                <a:ea typeface="Arial"/>
                <a:cs typeface="Arial"/>
                <a:sym typeface="Arial"/>
              </a:rPr>
              <a:t>MapR</a:t>
            </a:r>
            <a:r>
              <a:rPr lang="en-US" sz="2035" b="0" i="0" u="none" strike="noStrike" cap="none" dirty="0">
                <a:solidFill>
                  <a:srgbClr val="000000"/>
                </a:solidFill>
                <a:latin typeface="Arial"/>
                <a:ea typeface="Arial"/>
                <a:cs typeface="Arial"/>
                <a:sym typeface="Arial"/>
              </a:rPr>
              <a:t>.</a:t>
            </a:r>
          </a:p>
          <a:p>
            <a:pPr marL="228600" marR="0" lvl="0" indent="-215900" algn="l" rtl="0">
              <a:lnSpc>
                <a:spcPct val="90000"/>
              </a:lnSpc>
              <a:spcBef>
                <a:spcPts val="407"/>
              </a:spcBef>
              <a:spcAft>
                <a:spcPts val="0"/>
              </a:spcAft>
              <a:buClr>
                <a:srgbClr val="000000"/>
              </a:buClr>
              <a:buSzPct val="101750"/>
              <a:buFont typeface="Arial"/>
              <a:buChar char="•"/>
            </a:pPr>
            <a:r>
              <a:rPr lang="en-US" sz="2035" b="0" i="0" u="none" strike="noStrike" cap="none" dirty="0">
                <a:solidFill>
                  <a:srgbClr val="000000"/>
                </a:solidFill>
                <a:latin typeface="Arial"/>
                <a:ea typeface="Arial"/>
                <a:cs typeface="Arial"/>
                <a:sym typeface="Arial"/>
              </a:rPr>
              <a:t>The only time you probably don’t need to validate a cluster is when you’re working internally only, and no one will ever care about performance on this cluster. For example, when you’re spinning up an EC2 cluster for a couple of days to test out a solution architecture at a functional level only. Even here, validation might be helpful</a:t>
            </a:r>
            <a:r>
              <a:rPr lang="en-US" sz="2035" b="0" i="0" u="none" strike="noStrike" cap="none" dirty="0" smtClean="0">
                <a:solidFill>
                  <a:srgbClr val="000000"/>
                </a:solidFill>
                <a:latin typeface="Arial"/>
                <a:ea typeface="Arial"/>
                <a:cs typeface="Arial"/>
                <a:sym typeface="Arial"/>
              </a:rPr>
              <a:t>.</a:t>
            </a:r>
            <a:r>
              <a:rPr lang="en-US" sz="2035" b="0" i="0" u="none" strike="noStrike" cap="none" dirty="0">
                <a:solidFill>
                  <a:srgbClr val="000000"/>
                </a:solidFill>
                <a:latin typeface="Arial"/>
                <a:ea typeface="Arial"/>
                <a:cs typeface="Arial"/>
                <a:sym typeface="Arial"/>
              </a:rPr>
              <a:t/>
            </a:r>
            <a:br>
              <a:rPr lang="en-US" sz="2035" b="0" i="0" u="none" strike="noStrike" cap="none" dirty="0">
                <a:solidFill>
                  <a:srgbClr val="000000"/>
                </a:solidFill>
                <a:latin typeface="Arial"/>
                <a:ea typeface="Arial"/>
                <a:cs typeface="Arial"/>
                <a:sym typeface="Arial"/>
              </a:rPr>
            </a:br>
            <a:endParaRPr lang="en-US" sz="2035"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500" b="1" i="0" u="none" strike="noStrike" cap="none">
                <a:solidFill>
                  <a:schemeClr val="accent1"/>
                </a:solidFill>
                <a:latin typeface="Arial"/>
                <a:ea typeface="Arial"/>
                <a:cs typeface="Arial"/>
                <a:sym typeface="Arial"/>
              </a:rPr>
              <a:t>Cluster validation scripts – What to look for?</a:t>
            </a:r>
          </a:p>
        </p:txBody>
      </p:sp>
      <p:sp>
        <p:nvSpPr>
          <p:cNvPr id="304" name="Shape 304"/>
          <p:cNvSpPr txBox="1">
            <a:spLocks noGrp="1"/>
          </p:cNvSpPr>
          <p:nvPr>
            <p:ph type="body" idx="1"/>
          </p:nvPr>
        </p:nvSpPr>
        <p:spPr>
          <a:xfrm>
            <a:off x="591824" y="907864"/>
            <a:ext cx="7980488" cy="3377384"/>
          </a:xfrm>
          <a:prstGeom prst="rect">
            <a:avLst/>
          </a:prstGeom>
          <a:noFill/>
          <a:ln>
            <a:noFill/>
          </a:ln>
        </p:spPr>
        <p:txBody>
          <a:bodyPr wrap="square" lIns="95075" tIns="47525" rIns="95075" bIns="47525" anchor="t" anchorCtr="0">
            <a:noAutofit/>
          </a:bodyPr>
          <a:lstStyle/>
          <a:p>
            <a:pPr marL="228600" marR="0" lvl="0" indent="-215900" algn="l" rtl="0">
              <a:lnSpc>
                <a:spcPct val="80000"/>
              </a:lnSpc>
              <a:spcBef>
                <a:spcPts val="0"/>
              </a:spcBef>
              <a:spcAft>
                <a:spcPts val="0"/>
              </a:spcAft>
              <a:buClr>
                <a:srgbClr val="000000"/>
              </a:buClr>
              <a:buSzPct val="100235"/>
              <a:buFont typeface="Arial"/>
              <a:buChar char="•"/>
            </a:pPr>
            <a:r>
              <a:rPr lang="en-US" sz="1704" b="0" i="0" u="none" strike="noStrike" cap="none">
                <a:solidFill>
                  <a:srgbClr val="000000"/>
                </a:solidFill>
                <a:latin typeface="Arial"/>
                <a:ea typeface="Arial"/>
                <a:cs typeface="Arial"/>
                <a:sym typeface="Arial"/>
              </a:rPr>
              <a:t>Mismatch of CPUs/COREs</a:t>
            </a:r>
          </a:p>
          <a:p>
            <a:pPr marL="460375" marR="0" lvl="1" indent="-219075" algn="l" rtl="0">
              <a:lnSpc>
                <a:spcPct val="80000"/>
              </a:lnSpc>
              <a:spcBef>
                <a:spcPts val="294"/>
              </a:spcBef>
              <a:spcAft>
                <a:spcPts val="0"/>
              </a:spcAft>
              <a:buClr>
                <a:srgbClr val="000000"/>
              </a:buClr>
              <a:buSzPct val="98133"/>
              <a:buFont typeface="Arial"/>
              <a:buChar char="–"/>
            </a:pPr>
            <a:r>
              <a:rPr lang="en-US" sz="1472" b="0" i="0" u="none" strike="noStrike" cap="none">
                <a:solidFill>
                  <a:srgbClr val="000000"/>
                </a:solidFill>
                <a:latin typeface="Arial"/>
                <a:ea typeface="Arial"/>
                <a:cs typeface="Arial"/>
                <a:sym typeface="Arial"/>
              </a:rPr>
              <a:t>CPU/CORE running at different speeds</a:t>
            </a:r>
          </a:p>
          <a:p>
            <a:pPr marL="460375" marR="0" lvl="1" indent="-219075" algn="l" rtl="0">
              <a:lnSpc>
                <a:spcPct val="80000"/>
              </a:lnSpc>
              <a:spcBef>
                <a:spcPts val="294"/>
              </a:spcBef>
              <a:spcAft>
                <a:spcPts val="0"/>
              </a:spcAft>
              <a:buClr>
                <a:srgbClr val="000000"/>
              </a:buClr>
              <a:buSzPct val="98133"/>
              <a:buFont typeface="Arial"/>
              <a:buChar char="–"/>
            </a:pPr>
            <a:r>
              <a:rPr lang="en-US" sz="1472" b="0" i="0" u="none" strike="noStrike" cap="none">
                <a:solidFill>
                  <a:srgbClr val="000000"/>
                </a:solidFill>
                <a:latin typeface="Arial"/>
                <a:ea typeface="Arial"/>
                <a:cs typeface="Arial"/>
                <a:sym typeface="Arial"/>
              </a:rPr>
              <a:t>CPU/CORE missing</a:t>
            </a:r>
          </a:p>
          <a:p>
            <a:pPr marL="228600" marR="0" lvl="0" indent="-215900" algn="l" rtl="0">
              <a:lnSpc>
                <a:spcPct val="80000"/>
              </a:lnSpc>
              <a:spcBef>
                <a:spcPts val="341"/>
              </a:spcBef>
              <a:spcAft>
                <a:spcPts val="0"/>
              </a:spcAft>
              <a:buClr>
                <a:srgbClr val="000000"/>
              </a:buClr>
              <a:buSzPct val="100235"/>
              <a:buFont typeface="Arial"/>
              <a:buChar char="•"/>
            </a:pPr>
            <a:r>
              <a:rPr lang="en-US" sz="1704" b="0" i="0" u="none" strike="noStrike" cap="none">
                <a:solidFill>
                  <a:srgbClr val="000000"/>
                </a:solidFill>
                <a:latin typeface="Arial"/>
                <a:ea typeface="Arial"/>
                <a:cs typeface="Arial"/>
                <a:sym typeface="Arial"/>
              </a:rPr>
              <a:t>Mismatch of memory</a:t>
            </a:r>
          </a:p>
          <a:p>
            <a:pPr marL="460375" marR="0" lvl="1" indent="-219075" algn="l" rtl="0">
              <a:lnSpc>
                <a:spcPct val="80000"/>
              </a:lnSpc>
              <a:spcBef>
                <a:spcPts val="294"/>
              </a:spcBef>
              <a:spcAft>
                <a:spcPts val="0"/>
              </a:spcAft>
              <a:buClr>
                <a:srgbClr val="000000"/>
              </a:buClr>
              <a:buSzPct val="98133"/>
              <a:buFont typeface="Arial"/>
              <a:buChar char="–"/>
            </a:pPr>
            <a:r>
              <a:rPr lang="en-US" sz="1472" b="0" i="0" u="none" strike="noStrike" cap="none">
                <a:solidFill>
                  <a:srgbClr val="000000"/>
                </a:solidFill>
                <a:latin typeface="Arial"/>
                <a:ea typeface="Arial"/>
                <a:cs typeface="Arial"/>
                <a:sym typeface="Arial"/>
              </a:rPr>
              <a:t>Memory size differences</a:t>
            </a:r>
          </a:p>
          <a:p>
            <a:pPr marL="460375" marR="0" lvl="1" indent="-219075" algn="l" rtl="0">
              <a:lnSpc>
                <a:spcPct val="80000"/>
              </a:lnSpc>
              <a:spcBef>
                <a:spcPts val="294"/>
              </a:spcBef>
              <a:spcAft>
                <a:spcPts val="0"/>
              </a:spcAft>
              <a:buClr>
                <a:srgbClr val="000000"/>
              </a:buClr>
              <a:buSzPct val="98133"/>
              <a:buFont typeface="Arial"/>
              <a:buChar char="–"/>
            </a:pPr>
            <a:r>
              <a:rPr lang="en-US" sz="1472" b="0" i="0" u="none" strike="noStrike" cap="none">
                <a:solidFill>
                  <a:srgbClr val="000000"/>
                </a:solidFill>
                <a:latin typeface="Arial"/>
                <a:ea typeface="Arial"/>
                <a:cs typeface="Arial"/>
                <a:sym typeface="Arial"/>
              </a:rPr>
              <a:t>Memory clock speed differences</a:t>
            </a:r>
          </a:p>
          <a:p>
            <a:pPr marL="460375" marR="0" lvl="1" indent="-219075" algn="l" rtl="0">
              <a:lnSpc>
                <a:spcPct val="80000"/>
              </a:lnSpc>
              <a:spcBef>
                <a:spcPts val="294"/>
              </a:spcBef>
              <a:spcAft>
                <a:spcPts val="0"/>
              </a:spcAft>
              <a:buClr>
                <a:srgbClr val="000000"/>
              </a:buClr>
              <a:buSzPct val="98133"/>
              <a:buFont typeface="Arial"/>
              <a:buChar char="–"/>
            </a:pPr>
            <a:r>
              <a:rPr lang="en-US" sz="1472" b="0" i="0" u="none" strike="noStrike" cap="none">
                <a:solidFill>
                  <a:srgbClr val="000000"/>
                </a:solidFill>
                <a:latin typeface="Arial"/>
                <a:ea typeface="Arial"/>
                <a:cs typeface="Arial"/>
                <a:sym typeface="Arial"/>
              </a:rPr>
              <a:t>Memory bandwidth/performance differences</a:t>
            </a:r>
          </a:p>
          <a:p>
            <a:pPr marL="228600" marR="0" lvl="0" indent="-215900" algn="l" rtl="0">
              <a:lnSpc>
                <a:spcPct val="80000"/>
              </a:lnSpc>
              <a:spcBef>
                <a:spcPts val="341"/>
              </a:spcBef>
              <a:spcAft>
                <a:spcPts val="0"/>
              </a:spcAft>
              <a:buClr>
                <a:srgbClr val="000000"/>
              </a:buClr>
              <a:buSzPct val="100235"/>
              <a:buFont typeface="Arial"/>
              <a:buChar char="•"/>
            </a:pPr>
            <a:r>
              <a:rPr lang="en-US" sz="1704" b="0" i="0" u="none" strike="noStrike" cap="none">
                <a:solidFill>
                  <a:srgbClr val="000000"/>
                </a:solidFill>
                <a:latin typeface="Arial"/>
                <a:ea typeface="Arial"/>
                <a:cs typeface="Arial"/>
                <a:sym typeface="Arial"/>
              </a:rPr>
              <a:t>Mismatch of disks</a:t>
            </a:r>
          </a:p>
          <a:p>
            <a:pPr marL="460375" marR="0" lvl="1" indent="-219075" algn="l" rtl="0">
              <a:lnSpc>
                <a:spcPct val="80000"/>
              </a:lnSpc>
              <a:spcBef>
                <a:spcPts val="294"/>
              </a:spcBef>
              <a:spcAft>
                <a:spcPts val="0"/>
              </a:spcAft>
              <a:buClr>
                <a:srgbClr val="000000"/>
              </a:buClr>
              <a:buSzPct val="98133"/>
              <a:buFont typeface="Arial"/>
              <a:buChar char="–"/>
            </a:pPr>
            <a:r>
              <a:rPr lang="en-US" sz="1472" b="0" i="0" u="none" strike="noStrike" cap="none">
                <a:solidFill>
                  <a:srgbClr val="000000"/>
                </a:solidFill>
                <a:latin typeface="Arial"/>
                <a:ea typeface="Arial"/>
                <a:cs typeface="Arial"/>
                <a:sym typeface="Arial"/>
              </a:rPr>
              <a:t>Disks with different sizes</a:t>
            </a:r>
          </a:p>
          <a:p>
            <a:pPr marL="460375" marR="0" lvl="1" indent="-219075" algn="l" rtl="0">
              <a:lnSpc>
                <a:spcPct val="80000"/>
              </a:lnSpc>
              <a:spcBef>
                <a:spcPts val="294"/>
              </a:spcBef>
              <a:spcAft>
                <a:spcPts val="0"/>
              </a:spcAft>
              <a:buClr>
                <a:srgbClr val="000000"/>
              </a:buClr>
              <a:buSzPct val="98133"/>
              <a:buFont typeface="Arial"/>
              <a:buChar char="–"/>
            </a:pPr>
            <a:r>
              <a:rPr lang="en-US" sz="1472" b="0" i="0" u="none" strike="noStrike" cap="none">
                <a:solidFill>
                  <a:srgbClr val="000000"/>
                </a:solidFill>
                <a:latin typeface="Arial"/>
                <a:ea typeface="Arial"/>
                <a:cs typeface="Arial"/>
                <a:sym typeface="Arial"/>
              </a:rPr>
              <a:t>Disks with different controllers</a:t>
            </a:r>
          </a:p>
          <a:p>
            <a:pPr marL="460375" marR="0" lvl="1" indent="-219075" algn="l" rtl="0">
              <a:lnSpc>
                <a:spcPct val="80000"/>
              </a:lnSpc>
              <a:spcBef>
                <a:spcPts val="294"/>
              </a:spcBef>
              <a:spcAft>
                <a:spcPts val="0"/>
              </a:spcAft>
              <a:buClr>
                <a:srgbClr val="000000"/>
              </a:buClr>
              <a:buSzPct val="98133"/>
              <a:buFont typeface="Arial"/>
              <a:buChar char="–"/>
            </a:pPr>
            <a:r>
              <a:rPr lang="en-US" sz="1472" b="0" i="0" u="none" strike="noStrike" cap="none">
                <a:solidFill>
                  <a:srgbClr val="000000"/>
                </a:solidFill>
                <a:latin typeface="Arial"/>
                <a:ea typeface="Arial"/>
                <a:cs typeface="Arial"/>
                <a:sym typeface="Arial"/>
              </a:rPr>
              <a:t>Raid configurations</a:t>
            </a:r>
          </a:p>
          <a:p>
            <a:pPr marL="460375" marR="0" lvl="1" indent="-219075" algn="l" rtl="0">
              <a:lnSpc>
                <a:spcPct val="80000"/>
              </a:lnSpc>
              <a:spcBef>
                <a:spcPts val="294"/>
              </a:spcBef>
              <a:spcAft>
                <a:spcPts val="0"/>
              </a:spcAft>
              <a:buClr>
                <a:srgbClr val="000000"/>
              </a:buClr>
              <a:buSzPct val="98133"/>
              <a:buFont typeface="Arial"/>
              <a:buChar char="–"/>
            </a:pPr>
            <a:r>
              <a:rPr lang="en-US" sz="1472" b="0" i="0" u="none" strike="noStrike" cap="none">
                <a:solidFill>
                  <a:srgbClr val="000000"/>
                </a:solidFill>
                <a:latin typeface="Arial"/>
                <a:ea typeface="Arial"/>
                <a:cs typeface="Arial"/>
                <a:sym typeface="Arial"/>
              </a:rPr>
              <a:t>Disks with bandwidth issues</a:t>
            </a:r>
          </a:p>
          <a:p>
            <a:pPr marL="460375" marR="0" lvl="1" indent="-219075" algn="l" rtl="0">
              <a:lnSpc>
                <a:spcPct val="80000"/>
              </a:lnSpc>
              <a:spcBef>
                <a:spcPts val="294"/>
              </a:spcBef>
              <a:buClr>
                <a:srgbClr val="000000"/>
              </a:buClr>
              <a:buSzPct val="98133"/>
              <a:buFont typeface="Arial"/>
              <a:buChar char="–"/>
            </a:pPr>
            <a:r>
              <a:rPr lang="en-US" sz="1472" b="0" i="0" u="none" strike="noStrike" cap="none">
                <a:solidFill>
                  <a:srgbClr val="000000"/>
                </a:solidFill>
                <a:latin typeface="Arial"/>
                <a:ea typeface="Arial"/>
                <a:cs typeface="Arial"/>
                <a:sym typeface="Arial"/>
              </a:rPr>
              <a:t>Disks with different technologies (SATA, SAS, SSD, NVMe)</a:t>
            </a:r>
            <a:br>
              <a:rPr lang="en-US" sz="1472" b="0" i="0" u="none" strike="noStrike" cap="none">
                <a:solidFill>
                  <a:srgbClr val="000000"/>
                </a:solidFill>
                <a:latin typeface="Arial"/>
                <a:ea typeface="Arial"/>
                <a:cs typeface="Arial"/>
                <a:sym typeface="Arial"/>
              </a:rPr>
            </a:br>
            <a:endParaRPr lang="en-US" sz="1472"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451868" y="215218"/>
            <a:ext cx="8260400" cy="692646"/>
          </a:xfrm>
          <a:prstGeom prst="rect">
            <a:avLst/>
          </a:prstGeom>
          <a:noFill/>
          <a:ln>
            <a:noFill/>
          </a:ln>
        </p:spPr>
        <p:txBody>
          <a:bodyPr wrap="square" lIns="95075" tIns="47525" rIns="95075" bIns="47525" anchor="ctr" anchorCtr="0">
            <a:noAutofit/>
          </a:bodyPr>
          <a:lstStyle/>
          <a:p>
            <a:pPr marL="0" marR="0" lvl="0" indent="0" algn="l" rtl="0">
              <a:spcBef>
                <a:spcPts val="0"/>
              </a:spcBef>
              <a:buClr>
                <a:schemeClr val="accent1"/>
              </a:buClr>
              <a:buSzPct val="25000"/>
              <a:buFont typeface="Arial"/>
              <a:buNone/>
            </a:pPr>
            <a:r>
              <a:rPr lang="en-US" sz="2500" b="1" i="0" u="none" strike="noStrike" cap="none">
                <a:solidFill>
                  <a:schemeClr val="accent1"/>
                </a:solidFill>
                <a:latin typeface="Arial"/>
                <a:ea typeface="Arial"/>
                <a:cs typeface="Arial"/>
                <a:sym typeface="Arial"/>
              </a:rPr>
              <a:t>Cluster validation scripts – Installing</a:t>
            </a:r>
          </a:p>
        </p:txBody>
      </p:sp>
      <p:sp>
        <p:nvSpPr>
          <p:cNvPr id="310" name="Shape 310"/>
          <p:cNvSpPr txBox="1">
            <a:spLocks noGrp="1"/>
          </p:cNvSpPr>
          <p:nvPr>
            <p:ph type="body" idx="1"/>
          </p:nvPr>
        </p:nvSpPr>
        <p:spPr>
          <a:xfrm>
            <a:off x="591824" y="907864"/>
            <a:ext cx="7980488" cy="3377384"/>
          </a:xfrm>
          <a:prstGeom prst="rect">
            <a:avLst/>
          </a:prstGeom>
          <a:noFill/>
          <a:ln>
            <a:noFill/>
          </a:ln>
        </p:spPr>
        <p:txBody>
          <a:bodyPr wrap="square" lIns="95075" tIns="47525" rIns="95075" bIns="47525" anchor="t" anchorCtr="0">
            <a:noAutofit/>
          </a:bodyPr>
          <a:lstStyle/>
          <a:p>
            <a:pPr marL="228600" marR="0" lvl="0" indent="-215900" algn="l" rtl="0">
              <a:spcBef>
                <a:spcPts val="0"/>
              </a:spcBef>
              <a:spcAft>
                <a:spcPts val="0"/>
              </a:spcAft>
              <a:buClr>
                <a:srgbClr val="000000"/>
              </a:buClr>
              <a:buSzPct val="100000"/>
              <a:buFont typeface="Arial"/>
              <a:buChar char="•"/>
            </a:pPr>
            <a:r>
              <a:rPr lang="en-US" sz="2200" b="0" i="0" u="none" strike="noStrike" cap="none">
                <a:solidFill>
                  <a:srgbClr val="000000"/>
                </a:solidFill>
                <a:latin typeface="Arial"/>
                <a:ea typeface="Arial"/>
                <a:cs typeface="Arial"/>
                <a:sym typeface="Arial"/>
              </a:rPr>
              <a:t>Background: cluster-audit.sh is designed for physical servers. Virtual Instances in cloud environments (eg Amazon, Google, or OpenStack) may generate confusing responses to some specific commands (eg dmidecode). In most cases, these anomalies are irrelevant.</a:t>
            </a:r>
          </a:p>
          <a:p>
            <a:pPr marL="228600" marR="0" lvl="0" indent="-215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Arial"/>
                <a:ea typeface="Arial"/>
                <a:cs typeface="Arial"/>
                <a:sym typeface="Arial"/>
              </a:rPr>
              <a:t>Some customer have issues with installing from EPEL repositories, ask them if they do.</a:t>
            </a:r>
          </a:p>
          <a:p>
            <a:pPr marL="228600" marR="0" lvl="0" indent="-215900" algn="l" rtl="0">
              <a:spcBef>
                <a:spcPts val="440"/>
              </a:spcBef>
              <a:spcAft>
                <a:spcPts val="0"/>
              </a:spcAft>
              <a:buClr>
                <a:srgbClr val="000000"/>
              </a:buClr>
              <a:buSzPct val="100000"/>
              <a:buFont typeface="Arial"/>
              <a:buChar char="•"/>
            </a:pPr>
            <a:r>
              <a:rPr lang="en-US" sz="2200" b="0" i="0" u="none" strike="noStrike" cap="none">
                <a:solidFill>
                  <a:srgbClr val="000000"/>
                </a:solidFill>
                <a:latin typeface="Arial"/>
                <a:ea typeface="Arial"/>
                <a:cs typeface="Arial"/>
                <a:sym typeface="Arial"/>
              </a:rPr>
              <a:t>On your own EC2 Instance following the lab exercise to install cluster validation scripts.</a:t>
            </a:r>
          </a:p>
          <a:p>
            <a:pPr marL="228600" marR="0" lvl="0" indent="-215900" algn="l" rtl="0">
              <a:spcBef>
                <a:spcPts val="440"/>
              </a:spcBef>
              <a:spcAft>
                <a:spcPts val="0"/>
              </a:spcAft>
              <a:buClr>
                <a:srgbClr val="000000"/>
              </a:buClr>
              <a:buSzPct val="100000"/>
              <a:buFont typeface="Arial"/>
              <a:buNone/>
            </a:pPr>
            <a:endParaRPr sz="2200" b="0" i="0" u="none" strike="noStrike" cap="none">
              <a:solidFill>
                <a:srgbClr val="000000"/>
              </a:solidFill>
              <a:latin typeface="Arial"/>
              <a:ea typeface="Arial"/>
              <a:cs typeface="Arial"/>
              <a:sym typeface="Arial"/>
            </a:endParaRPr>
          </a:p>
          <a:p>
            <a:pPr marL="228600" marR="0" lvl="0" indent="-215900" algn="l" rtl="0">
              <a:spcBef>
                <a:spcPts val="440"/>
              </a:spcBef>
              <a:buClr>
                <a:srgbClr val="000000"/>
              </a:buClr>
              <a:buSzPct val="100000"/>
              <a:buFont typeface="Arial"/>
              <a:buNone/>
            </a:pP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440273" y="2181926"/>
            <a:ext cx="5801678" cy="815273"/>
          </a:xfrm>
          <a:prstGeom prst="rect">
            <a:avLst/>
          </a:prstGeom>
          <a:noFill/>
          <a:ln>
            <a:noFill/>
          </a:ln>
        </p:spPr>
        <p:txBody>
          <a:bodyPr wrap="square" lIns="95075" tIns="47525" rIns="95075" bIns="47525" anchor="ctr" anchorCtr="0">
            <a:noAutofit/>
          </a:bodyPr>
          <a:lstStyle/>
          <a:p>
            <a:pPr marL="0" marR="0" lvl="0" indent="0" algn="l" rtl="0">
              <a:lnSpc>
                <a:spcPct val="95000"/>
              </a:lnSpc>
              <a:spcBef>
                <a:spcPts val="0"/>
              </a:spcBef>
              <a:spcAft>
                <a:spcPts val="0"/>
              </a:spcAft>
              <a:buClr>
                <a:schemeClr val="lt1"/>
              </a:buClr>
              <a:buSzPct val="25000"/>
              <a:buFont typeface="Arial"/>
              <a:buNone/>
            </a:pPr>
            <a:r>
              <a:rPr lang="en-US" sz="3000" b="0" i="0" u="none" strike="noStrike" cap="none" dirty="0" smtClean="0">
                <a:solidFill>
                  <a:schemeClr val="lt1"/>
                </a:solidFill>
                <a:latin typeface="Arial"/>
                <a:ea typeface="Arial"/>
                <a:cs typeface="Arial"/>
                <a:sym typeface="Arial"/>
              </a:rPr>
              <a:t>Pre-validation</a:t>
            </a:r>
            <a:endParaRPr lang="en-US" sz="3000" b="0" i="0" u="none" strike="noStrike" cap="none" dirty="0">
              <a:solidFill>
                <a:schemeClr val="lt1"/>
              </a:solidFill>
              <a:latin typeface="Arial"/>
              <a:ea typeface="Arial"/>
              <a:cs typeface="Arial"/>
              <a:sym typeface="Arial"/>
            </a:endParaRPr>
          </a:p>
        </p:txBody>
      </p:sp>
    </p:spTree>
  </p:cSld>
  <p:clrMapOvr>
    <a:masterClrMapping/>
  </p:clrMapOvr>
  <p:transition spd="med">
    <p:fade/>
  </p:transition>
</p:sld>
</file>

<file path=ppt/theme/theme1.xml><?xml version="1.0" encoding="utf-8"?>
<a:theme xmlns:a="http://schemas.openxmlformats.org/drawingml/2006/main" name="MAPR Template 2017_jt4GW">
  <a:themeElements>
    <a:clrScheme name="Custom 1">
      <a:dk1>
        <a:srgbClr val="000000"/>
      </a:dk1>
      <a:lt1>
        <a:srgbClr val="FFFFFF"/>
      </a:lt1>
      <a:dk2>
        <a:srgbClr val="4D4F53"/>
      </a:dk2>
      <a:lt2>
        <a:srgbClr val="00274C"/>
      </a:lt2>
      <a:accent1>
        <a:srgbClr val="C8102E"/>
      </a:accent1>
      <a:accent2>
        <a:srgbClr val="3B6E8E"/>
      </a:accent2>
      <a:accent3>
        <a:srgbClr val="627D77"/>
      </a:accent3>
      <a:accent4>
        <a:srgbClr val="747678"/>
      </a:accent4>
      <a:accent5>
        <a:srgbClr val="592226"/>
      </a:accent5>
      <a:accent6>
        <a:srgbClr val="FDC82F"/>
      </a:accent6>
      <a:hlink>
        <a:srgbClr val="0098DB"/>
      </a:hlink>
      <a:folHlink>
        <a:srgbClr val="5922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2747</TotalTime>
  <Words>1313</Words>
  <Application>Microsoft Macintosh PowerPoint</Application>
  <PresentationFormat>On-screen Show (16:9)</PresentationFormat>
  <Paragraphs>237</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Courier</vt:lpstr>
      <vt:lpstr>Arial</vt:lpstr>
      <vt:lpstr>MAPR Template 2017_jt4GW</vt:lpstr>
      <vt:lpstr>Cluster Validation Troubleshooting Tips</vt:lpstr>
      <vt:lpstr>Agenda</vt:lpstr>
      <vt:lpstr>Cluster validation scripts</vt:lpstr>
      <vt:lpstr>Cluster validation scripts – What are they?</vt:lpstr>
      <vt:lpstr>Cluster validation scripts – Why do we use them?</vt:lpstr>
      <vt:lpstr>Cluster validation scripts – When should we use them?</vt:lpstr>
      <vt:lpstr>Cluster validation scripts – What to look for?</vt:lpstr>
      <vt:lpstr>Cluster validation scripts – Installing</vt:lpstr>
      <vt:lpstr>PowerPoint Presentation</vt:lpstr>
      <vt:lpstr>What happened when you tried to install?</vt:lpstr>
      <vt:lpstr>Cluster validation scripts – Examples</vt:lpstr>
      <vt:lpstr>Cluster validation scripts – Examples</vt:lpstr>
      <vt:lpstr>Why is network speed important?</vt:lpstr>
      <vt:lpstr>PowerPoint Presentation</vt:lpstr>
      <vt:lpstr>Performing post-install cluster validation tests</vt:lpstr>
      <vt:lpstr>PowerPoint Presentation</vt:lpstr>
      <vt:lpstr>Most Important Log files</vt:lpstr>
      <vt:lpstr>Most Important Log files</vt:lpstr>
      <vt:lpstr>PowerPoint Presentation</vt:lpstr>
      <vt:lpstr>GUTS tool</vt:lpstr>
      <vt:lpstr>GUTS tool</vt:lpstr>
      <vt:lpstr>GUTS tool</vt:lpstr>
      <vt:lpstr>PowerPoint Presentation</vt:lpstr>
      <vt:lpstr>YARN Log aggregation</vt:lpstr>
      <vt:lpstr>Enable YARN Log aggregation</vt:lpstr>
      <vt:lpstr>View logs for completed applications</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validation Troubleshooting tips</dc:title>
  <cp:lastModifiedBy>Carsten Hufe</cp:lastModifiedBy>
  <cp:revision>20</cp:revision>
  <dcterms:modified xsi:type="dcterms:W3CDTF">2017-10-18T14:21:50Z</dcterms:modified>
</cp:coreProperties>
</file>