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8" r:id="rId2"/>
  </p:sldMasterIdLst>
  <p:notesMasterIdLst>
    <p:notesMasterId r:id="rId12"/>
  </p:notesMasterIdLst>
  <p:sldIdLst>
    <p:sldId id="257" r:id="rId3"/>
    <p:sldId id="269" r:id="rId4"/>
    <p:sldId id="259" r:id="rId5"/>
    <p:sldId id="271" r:id="rId6"/>
    <p:sldId id="272" r:id="rId7"/>
    <p:sldId id="277" r:id="rId8"/>
    <p:sldId id="280" r:id="rId9"/>
    <p:sldId id="278" r:id="rId10"/>
    <p:sldId id="27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19" autoAdjust="0"/>
  </p:normalViewPr>
  <p:slideViewPr>
    <p:cSldViewPr>
      <p:cViewPr>
        <p:scale>
          <a:sx n="50" d="100"/>
          <a:sy n="50" d="100"/>
        </p:scale>
        <p:origin x="-1956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51A8CC-0311-4629-BF5F-C77A2DE4630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A2B9758-6B8E-4981-BECA-4459965FB2F3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HY바다L" pitchFamily="18" charset="-127"/>
              <a:ea typeface="HY바다L" pitchFamily="18" charset="-127"/>
            </a:rPr>
            <a:t>화면 꾸미기</a:t>
          </a:r>
          <a:endParaRPr lang="ko-KR" altLang="en-US" dirty="0">
            <a:latin typeface="HY바다L" pitchFamily="18" charset="-127"/>
            <a:ea typeface="HY바다L" pitchFamily="18" charset="-127"/>
          </a:endParaRPr>
        </a:p>
      </dgm:t>
    </dgm:pt>
    <dgm:pt modelId="{40FC1AF5-68C2-4FF5-A38E-306C845EDD17}" type="parTrans" cxnId="{458E797A-3A33-44D9-8230-E94D83318BF2}">
      <dgm:prSet/>
      <dgm:spPr/>
      <dgm:t>
        <a:bodyPr/>
        <a:lstStyle/>
        <a:p>
          <a:pPr latinLnBrk="1"/>
          <a:endParaRPr lang="ko-KR" altLang="en-US">
            <a:latin typeface="HY바다L" pitchFamily="18" charset="-127"/>
            <a:ea typeface="HY바다L" pitchFamily="18" charset="-127"/>
          </a:endParaRPr>
        </a:p>
      </dgm:t>
    </dgm:pt>
    <dgm:pt modelId="{14364B2A-7660-465A-B812-9576086EFFD3}" type="sibTrans" cxnId="{458E797A-3A33-44D9-8230-E94D83318BF2}">
      <dgm:prSet/>
      <dgm:spPr/>
      <dgm:t>
        <a:bodyPr/>
        <a:lstStyle/>
        <a:p>
          <a:pPr latinLnBrk="1"/>
          <a:endParaRPr lang="ko-KR" altLang="en-US">
            <a:latin typeface="HY바다L" pitchFamily="18" charset="-127"/>
            <a:ea typeface="HY바다L" pitchFamily="18" charset="-127"/>
          </a:endParaRPr>
        </a:p>
      </dgm:t>
    </dgm:pt>
    <dgm:pt modelId="{410C8734-EF4A-4B35-B740-805DB533F1E9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HY바다L" pitchFamily="18" charset="-127"/>
              <a:ea typeface="HY바다L" pitchFamily="18" charset="-127"/>
            </a:rPr>
            <a:t>Communication</a:t>
          </a:r>
          <a:endParaRPr lang="ko-KR" altLang="en-US" dirty="0">
            <a:latin typeface="HY바다L" pitchFamily="18" charset="-127"/>
            <a:ea typeface="HY바다L" pitchFamily="18" charset="-127"/>
          </a:endParaRPr>
        </a:p>
      </dgm:t>
    </dgm:pt>
    <dgm:pt modelId="{134AEE15-7241-42A3-A1DE-C4E63F580AB4}" type="parTrans" cxnId="{10C5B137-0336-4B74-98DE-58E449B643FF}">
      <dgm:prSet/>
      <dgm:spPr/>
      <dgm:t>
        <a:bodyPr/>
        <a:lstStyle/>
        <a:p>
          <a:pPr latinLnBrk="1"/>
          <a:endParaRPr lang="ko-KR" altLang="en-US">
            <a:latin typeface="HY바다L" pitchFamily="18" charset="-127"/>
            <a:ea typeface="HY바다L" pitchFamily="18" charset="-127"/>
          </a:endParaRPr>
        </a:p>
      </dgm:t>
    </dgm:pt>
    <dgm:pt modelId="{F4191F7F-DB42-4C8A-A762-D74D1AB96F8E}" type="sibTrans" cxnId="{10C5B137-0336-4B74-98DE-58E449B643FF}">
      <dgm:prSet/>
      <dgm:spPr/>
      <dgm:t>
        <a:bodyPr/>
        <a:lstStyle/>
        <a:p>
          <a:pPr latinLnBrk="1"/>
          <a:endParaRPr lang="ko-KR" altLang="en-US">
            <a:latin typeface="HY바다L" pitchFamily="18" charset="-127"/>
            <a:ea typeface="HY바다L" pitchFamily="18" charset="-127"/>
          </a:endParaRPr>
        </a:p>
      </dgm:t>
    </dgm:pt>
    <dgm:pt modelId="{61AEA0B2-C08E-4F7F-9AC9-C57FBF2A48E5}">
      <dgm:prSet/>
      <dgm:spPr/>
      <dgm:t>
        <a:bodyPr/>
        <a:lstStyle/>
        <a:p>
          <a:pPr latinLnBrk="1"/>
          <a:r>
            <a:rPr lang="ko-KR" altLang="en-US" dirty="0" smtClean="0">
              <a:latin typeface="HY바다L" pitchFamily="18" charset="-127"/>
              <a:ea typeface="HY바다L" pitchFamily="18" charset="-127"/>
            </a:rPr>
            <a:t>가구</a:t>
          </a:r>
          <a:r>
            <a:rPr lang="en-US" altLang="ko-KR" dirty="0" smtClean="0">
              <a:latin typeface="HY바다L" pitchFamily="18" charset="-127"/>
              <a:ea typeface="HY바다L" pitchFamily="18" charset="-127"/>
            </a:rPr>
            <a:t>, </a:t>
          </a:r>
          <a:r>
            <a:rPr lang="ko-KR" altLang="en-US" dirty="0" err="1" smtClean="0">
              <a:latin typeface="HY바다L" pitchFamily="18" charset="-127"/>
              <a:ea typeface="HY바다L" pitchFamily="18" charset="-127"/>
            </a:rPr>
            <a:t>아바타</a:t>
          </a:r>
          <a:r>
            <a:rPr lang="ko-KR" altLang="en-US" dirty="0" smtClean="0">
              <a:latin typeface="HY바다L" pitchFamily="18" charset="-127"/>
              <a:ea typeface="HY바다L" pitchFamily="18" charset="-127"/>
            </a:rPr>
            <a:t> 추가</a:t>
          </a:r>
          <a:endParaRPr lang="ko-KR" altLang="en-US" dirty="0">
            <a:latin typeface="HY바다L" pitchFamily="18" charset="-127"/>
            <a:ea typeface="HY바다L" pitchFamily="18" charset="-127"/>
          </a:endParaRPr>
        </a:p>
      </dgm:t>
    </dgm:pt>
    <dgm:pt modelId="{30A5BE02-78B5-440C-936E-CA9C63A26DF6}" type="parTrans" cxnId="{3DDCDA70-FF41-4FD6-A2B7-75319648B717}">
      <dgm:prSet/>
      <dgm:spPr/>
      <dgm:t>
        <a:bodyPr/>
        <a:lstStyle/>
        <a:p>
          <a:pPr latinLnBrk="1"/>
          <a:endParaRPr lang="ko-KR" altLang="en-US">
            <a:latin typeface="HY바다L" pitchFamily="18" charset="-127"/>
            <a:ea typeface="HY바다L" pitchFamily="18" charset="-127"/>
          </a:endParaRPr>
        </a:p>
      </dgm:t>
    </dgm:pt>
    <dgm:pt modelId="{188F05EE-5A55-4454-8319-DA83C6145D35}" type="sibTrans" cxnId="{3DDCDA70-FF41-4FD6-A2B7-75319648B717}">
      <dgm:prSet/>
      <dgm:spPr/>
      <dgm:t>
        <a:bodyPr/>
        <a:lstStyle/>
        <a:p>
          <a:pPr latinLnBrk="1"/>
          <a:endParaRPr lang="ko-KR" altLang="en-US">
            <a:latin typeface="HY바다L" pitchFamily="18" charset="-127"/>
            <a:ea typeface="HY바다L" pitchFamily="18" charset="-127"/>
          </a:endParaRPr>
        </a:p>
      </dgm:t>
    </dgm:pt>
    <dgm:pt modelId="{9130C7CC-4060-4B64-9B1C-A88E502F10D0}">
      <dgm:prSet/>
      <dgm:spPr/>
      <dgm:t>
        <a:bodyPr/>
        <a:lstStyle/>
        <a:p>
          <a:pPr latinLnBrk="1"/>
          <a:r>
            <a:rPr lang="ko-KR" altLang="en-US" dirty="0" smtClean="0">
              <a:latin typeface="HY바다L" pitchFamily="18" charset="-127"/>
              <a:ea typeface="HY바다L" pitchFamily="18" charset="-127"/>
            </a:rPr>
            <a:t>바닥</a:t>
          </a:r>
          <a:r>
            <a:rPr lang="en-US" altLang="ko-KR" dirty="0" smtClean="0">
              <a:latin typeface="HY바다L" pitchFamily="18" charset="-127"/>
              <a:ea typeface="HY바다L" pitchFamily="18" charset="-127"/>
            </a:rPr>
            <a:t>, </a:t>
          </a:r>
          <a:r>
            <a:rPr lang="ko-KR" altLang="en-US" dirty="0" smtClean="0">
              <a:latin typeface="HY바다L" pitchFamily="18" charset="-127"/>
              <a:ea typeface="HY바다L" pitchFamily="18" charset="-127"/>
            </a:rPr>
            <a:t>벽지 꾸미기</a:t>
          </a:r>
          <a:endParaRPr lang="ko-KR" altLang="en-US" dirty="0">
            <a:latin typeface="HY바다L" pitchFamily="18" charset="-127"/>
            <a:ea typeface="HY바다L" pitchFamily="18" charset="-127"/>
          </a:endParaRPr>
        </a:p>
      </dgm:t>
    </dgm:pt>
    <dgm:pt modelId="{05529CB2-EEE7-45BE-949B-FB8E1F102234}" type="parTrans" cxnId="{89C6C0F5-99EA-4DD5-B9DA-0412021AD7C1}">
      <dgm:prSet/>
      <dgm:spPr/>
      <dgm:t>
        <a:bodyPr/>
        <a:lstStyle/>
        <a:p>
          <a:pPr latinLnBrk="1"/>
          <a:endParaRPr lang="ko-KR" altLang="en-US">
            <a:latin typeface="HY바다L" pitchFamily="18" charset="-127"/>
            <a:ea typeface="HY바다L" pitchFamily="18" charset="-127"/>
          </a:endParaRPr>
        </a:p>
      </dgm:t>
    </dgm:pt>
    <dgm:pt modelId="{7CF11F20-4102-4BFD-A461-76BCF4DCA0F7}" type="sibTrans" cxnId="{89C6C0F5-99EA-4DD5-B9DA-0412021AD7C1}">
      <dgm:prSet/>
      <dgm:spPr/>
      <dgm:t>
        <a:bodyPr/>
        <a:lstStyle/>
        <a:p>
          <a:pPr latinLnBrk="1"/>
          <a:endParaRPr lang="ko-KR" altLang="en-US">
            <a:latin typeface="HY바다L" pitchFamily="18" charset="-127"/>
            <a:ea typeface="HY바다L" pitchFamily="18" charset="-127"/>
          </a:endParaRPr>
        </a:p>
      </dgm:t>
    </dgm:pt>
    <dgm:pt modelId="{628D93FD-4781-4388-AA45-35206F38C9E9}">
      <dgm:prSet/>
      <dgm:spPr/>
      <dgm:t>
        <a:bodyPr/>
        <a:lstStyle/>
        <a:p>
          <a:pPr latinLnBrk="1"/>
          <a:r>
            <a:rPr lang="ko-KR" altLang="en-US" dirty="0" smtClean="0">
              <a:latin typeface="HY바다L" pitchFamily="18" charset="-127"/>
              <a:ea typeface="HY바다L" pitchFamily="18" charset="-127"/>
            </a:rPr>
            <a:t>자랑하기</a:t>
          </a:r>
          <a:r>
            <a:rPr lang="en-US" altLang="ko-KR" dirty="0" smtClean="0">
              <a:latin typeface="HY바다L" pitchFamily="18" charset="-127"/>
              <a:ea typeface="HY바다L" pitchFamily="18" charset="-127"/>
            </a:rPr>
            <a:t>, </a:t>
          </a:r>
          <a:r>
            <a:rPr lang="ko-KR" altLang="en-US" dirty="0" smtClean="0">
              <a:latin typeface="HY바다L" pitchFamily="18" charset="-127"/>
              <a:ea typeface="HY바다L" pitchFamily="18" charset="-127"/>
            </a:rPr>
            <a:t>방문 하기</a:t>
          </a:r>
          <a:r>
            <a:rPr lang="en-US" altLang="ko-KR" dirty="0" smtClean="0">
              <a:latin typeface="HY바다L" pitchFamily="18" charset="-127"/>
              <a:ea typeface="HY바다L" pitchFamily="18" charset="-127"/>
            </a:rPr>
            <a:t>, </a:t>
          </a:r>
          <a:r>
            <a:rPr lang="ko-KR" altLang="en-US" dirty="0" smtClean="0">
              <a:latin typeface="HY바다L" pitchFamily="18" charset="-127"/>
              <a:ea typeface="HY바다L" pitchFamily="18" charset="-127"/>
            </a:rPr>
            <a:t>추천하기</a:t>
          </a:r>
          <a:r>
            <a:rPr lang="en-US" altLang="ko-KR" dirty="0" smtClean="0">
              <a:latin typeface="HY바다L" pitchFamily="18" charset="-127"/>
              <a:ea typeface="HY바다L" pitchFamily="18" charset="-127"/>
            </a:rPr>
            <a:t>, </a:t>
          </a:r>
          <a:r>
            <a:rPr lang="ko-KR" altLang="en-US" dirty="0" smtClean="0">
              <a:latin typeface="HY바다L" pitchFamily="18" charset="-127"/>
              <a:ea typeface="HY바다L" pitchFamily="18" charset="-127"/>
            </a:rPr>
            <a:t>다운받기</a:t>
          </a:r>
          <a:endParaRPr lang="ko-KR" altLang="en-US" dirty="0">
            <a:latin typeface="HY바다L" pitchFamily="18" charset="-127"/>
            <a:ea typeface="HY바다L" pitchFamily="18" charset="-127"/>
          </a:endParaRPr>
        </a:p>
      </dgm:t>
    </dgm:pt>
    <dgm:pt modelId="{B594A00D-8456-4279-A351-08516F628007}" type="parTrans" cxnId="{CEB5743F-75B5-4223-971C-9CF28B17BA00}">
      <dgm:prSet/>
      <dgm:spPr/>
      <dgm:t>
        <a:bodyPr/>
        <a:lstStyle/>
        <a:p>
          <a:pPr latinLnBrk="1"/>
          <a:endParaRPr lang="ko-KR" altLang="en-US">
            <a:latin typeface="HY바다L" pitchFamily="18" charset="-127"/>
            <a:ea typeface="HY바다L" pitchFamily="18" charset="-127"/>
          </a:endParaRPr>
        </a:p>
      </dgm:t>
    </dgm:pt>
    <dgm:pt modelId="{5B1A9C7D-6C58-47EA-915E-00E7CEBEB74F}" type="sibTrans" cxnId="{CEB5743F-75B5-4223-971C-9CF28B17BA00}">
      <dgm:prSet/>
      <dgm:spPr/>
      <dgm:t>
        <a:bodyPr/>
        <a:lstStyle/>
        <a:p>
          <a:pPr latinLnBrk="1"/>
          <a:endParaRPr lang="ko-KR" altLang="en-US">
            <a:latin typeface="HY바다L" pitchFamily="18" charset="-127"/>
            <a:ea typeface="HY바다L" pitchFamily="18" charset="-127"/>
          </a:endParaRPr>
        </a:p>
      </dgm:t>
    </dgm:pt>
    <dgm:pt modelId="{D2BC01E2-D032-4CBB-978A-A4F77FA95C11}">
      <dgm:prSet/>
      <dgm:spPr/>
      <dgm:t>
        <a:bodyPr/>
        <a:lstStyle/>
        <a:p>
          <a:pPr latinLnBrk="1"/>
          <a:r>
            <a:rPr lang="ko-KR" altLang="en-US" dirty="0" smtClean="0">
              <a:latin typeface="HY바다L" pitchFamily="18" charset="-127"/>
              <a:ea typeface="HY바다L" pitchFamily="18" charset="-127"/>
            </a:rPr>
            <a:t>방명록</a:t>
          </a:r>
          <a:r>
            <a:rPr lang="en-US" altLang="ko-KR" dirty="0" smtClean="0">
              <a:latin typeface="HY바다L" pitchFamily="18" charset="-127"/>
              <a:ea typeface="HY바다L" pitchFamily="18" charset="-127"/>
            </a:rPr>
            <a:t>, </a:t>
          </a:r>
          <a:r>
            <a:rPr lang="ko-KR" altLang="en-US" dirty="0" err="1" smtClean="0">
              <a:latin typeface="HY바다L" pitchFamily="18" charset="-127"/>
              <a:ea typeface="HY바다L" pitchFamily="18" charset="-127"/>
            </a:rPr>
            <a:t>댓글</a:t>
          </a:r>
          <a:r>
            <a:rPr lang="ko-KR" altLang="en-US" dirty="0" smtClean="0">
              <a:latin typeface="HY바다L" pitchFamily="18" charset="-127"/>
              <a:ea typeface="HY바다L" pitchFamily="18" charset="-127"/>
            </a:rPr>
            <a:t> 달기</a:t>
          </a:r>
          <a:endParaRPr lang="ko-KR" altLang="en-US" dirty="0">
            <a:latin typeface="HY바다L" pitchFamily="18" charset="-127"/>
            <a:ea typeface="HY바다L" pitchFamily="18" charset="-127"/>
          </a:endParaRPr>
        </a:p>
      </dgm:t>
    </dgm:pt>
    <dgm:pt modelId="{D76D98DC-3338-4F4A-A66F-4AB6B3A2A1A7}" type="parTrans" cxnId="{2CE05884-93BC-4761-BFEE-BB389A3FCA13}">
      <dgm:prSet/>
      <dgm:spPr/>
      <dgm:t>
        <a:bodyPr/>
        <a:lstStyle/>
        <a:p>
          <a:pPr latinLnBrk="1"/>
          <a:endParaRPr lang="ko-KR" altLang="en-US">
            <a:latin typeface="HY바다L" pitchFamily="18" charset="-127"/>
            <a:ea typeface="HY바다L" pitchFamily="18" charset="-127"/>
          </a:endParaRPr>
        </a:p>
      </dgm:t>
    </dgm:pt>
    <dgm:pt modelId="{9CCF06B8-A6A1-45B8-82A5-B5D7FACB239C}" type="sibTrans" cxnId="{2CE05884-93BC-4761-BFEE-BB389A3FCA13}">
      <dgm:prSet/>
      <dgm:spPr/>
      <dgm:t>
        <a:bodyPr/>
        <a:lstStyle/>
        <a:p>
          <a:pPr latinLnBrk="1"/>
          <a:endParaRPr lang="ko-KR" altLang="en-US">
            <a:latin typeface="HY바다L" pitchFamily="18" charset="-127"/>
            <a:ea typeface="HY바다L" pitchFamily="18" charset="-127"/>
          </a:endParaRPr>
        </a:p>
      </dgm:t>
    </dgm:pt>
    <dgm:pt modelId="{B3815456-A5FB-4FE1-88FB-3CED0CE32E0A}" type="pres">
      <dgm:prSet presAssocID="{6E51A8CC-0311-4629-BF5F-C77A2DE4630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4D2845-169E-4659-8E93-A17ADD1260E8}" type="pres">
      <dgm:prSet presAssocID="{3A2B9758-6B8E-4981-BECA-4459965FB2F3}" presName="parentLin" presStyleCnt="0"/>
      <dgm:spPr/>
    </dgm:pt>
    <dgm:pt modelId="{20775752-36BB-402F-9D48-8F6F54FAF7FA}" type="pres">
      <dgm:prSet presAssocID="{3A2B9758-6B8E-4981-BECA-4459965FB2F3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89D52079-8967-4822-9329-D9CA15988039}" type="pres">
      <dgm:prSet presAssocID="{3A2B9758-6B8E-4981-BECA-4459965FB2F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5AE3FA-CF23-42FF-9425-252DBB790E0D}" type="pres">
      <dgm:prSet presAssocID="{3A2B9758-6B8E-4981-BECA-4459965FB2F3}" presName="negativeSpace" presStyleCnt="0"/>
      <dgm:spPr/>
    </dgm:pt>
    <dgm:pt modelId="{1D987318-5FDD-4E56-8CC2-A985867D50EC}" type="pres">
      <dgm:prSet presAssocID="{3A2B9758-6B8E-4981-BECA-4459965FB2F3}" presName="childText" presStyleLbl="conFgAcc1" presStyleIdx="0" presStyleCnt="2" custScaleX="6773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724357-D1FD-4858-9595-5114F71DA779}" type="pres">
      <dgm:prSet presAssocID="{14364B2A-7660-465A-B812-9576086EFFD3}" presName="spaceBetweenRectangles" presStyleCnt="0"/>
      <dgm:spPr/>
    </dgm:pt>
    <dgm:pt modelId="{9696DD7E-4EC0-4235-B183-1FC31762D175}" type="pres">
      <dgm:prSet presAssocID="{410C8734-EF4A-4B35-B740-805DB533F1E9}" presName="parentLin" presStyleCnt="0"/>
      <dgm:spPr/>
    </dgm:pt>
    <dgm:pt modelId="{CEBFC0C0-208A-48BA-A101-9AEE06990813}" type="pres">
      <dgm:prSet presAssocID="{410C8734-EF4A-4B35-B740-805DB533F1E9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DA69900-49E8-4B92-ADFA-F5603414FAEA}" type="pres">
      <dgm:prSet presAssocID="{410C8734-EF4A-4B35-B740-805DB533F1E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3C1EA1-876F-4A58-BF90-8E68BE42A0F5}" type="pres">
      <dgm:prSet presAssocID="{410C8734-EF4A-4B35-B740-805DB533F1E9}" presName="negativeSpace" presStyleCnt="0"/>
      <dgm:spPr/>
    </dgm:pt>
    <dgm:pt modelId="{EDD594D1-4867-4DBC-BF31-9769420C5BBC}" type="pres">
      <dgm:prSet presAssocID="{410C8734-EF4A-4B35-B740-805DB533F1E9}" presName="childText" presStyleLbl="conFgAcc1" presStyleIdx="1" presStyleCnt="2" custScaleX="67735" custLinFactNeighborX="-118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25CADB1-CDB2-4AE0-A9A2-39A46FD05950}" type="presOf" srcId="{628D93FD-4781-4388-AA45-35206F38C9E9}" destId="{EDD594D1-4867-4DBC-BF31-9769420C5BBC}" srcOrd="0" destOrd="0" presId="urn:microsoft.com/office/officeart/2005/8/layout/list1"/>
    <dgm:cxn modelId="{759AAA72-5EF7-4C78-A0F1-234AC01FB5C7}" type="presOf" srcId="{9130C7CC-4060-4B64-9B1C-A88E502F10D0}" destId="{1D987318-5FDD-4E56-8CC2-A985867D50EC}" srcOrd="0" destOrd="1" presId="urn:microsoft.com/office/officeart/2005/8/layout/list1"/>
    <dgm:cxn modelId="{10C5B137-0336-4B74-98DE-58E449B643FF}" srcId="{6E51A8CC-0311-4629-BF5F-C77A2DE46304}" destId="{410C8734-EF4A-4B35-B740-805DB533F1E9}" srcOrd="1" destOrd="0" parTransId="{134AEE15-7241-42A3-A1DE-C4E63F580AB4}" sibTransId="{F4191F7F-DB42-4C8A-A762-D74D1AB96F8E}"/>
    <dgm:cxn modelId="{41A0E63B-6232-4824-B6E1-F73B2A261DA3}" type="presOf" srcId="{3A2B9758-6B8E-4981-BECA-4459965FB2F3}" destId="{89D52079-8967-4822-9329-D9CA15988039}" srcOrd="1" destOrd="0" presId="urn:microsoft.com/office/officeart/2005/8/layout/list1"/>
    <dgm:cxn modelId="{D56C55D9-3BE1-4546-8CE1-66D1045211EC}" type="presOf" srcId="{410C8734-EF4A-4B35-B740-805DB533F1E9}" destId="{CEBFC0C0-208A-48BA-A101-9AEE06990813}" srcOrd="0" destOrd="0" presId="urn:microsoft.com/office/officeart/2005/8/layout/list1"/>
    <dgm:cxn modelId="{3DDCDA70-FF41-4FD6-A2B7-75319648B717}" srcId="{3A2B9758-6B8E-4981-BECA-4459965FB2F3}" destId="{61AEA0B2-C08E-4F7F-9AC9-C57FBF2A48E5}" srcOrd="0" destOrd="0" parTransId="{30A5BE02-78B5-440C-936E-CA9C63A26DF6}" sibTransId="{188F05EE-5A55-4454-8319-DA83C6145D35}"/>
    <dgm:cxn modelId="{458E797A-3A33-44D9-8230-E94D83318BF2}" srcId="{6E51A8CC-0311-4629-BF5F-C77A2DE46304}" destId="{3A2B9758-6B8E-4981-BECA-4459965FB2F3}" srcOrd="0" destOrd="0" parTransId="{40FC1AF5-68C2-4FF5-A38E-306C845EDD17}" sibTransId="{14364B2A-7660-465A-B812-9576086EFFD3}"/>
    <dgm:cxn modelId="{CEB5743F-75B5-4223-971C-9CF28B17BA00}" srcId="{410C8734-EF4A-4B35-B740-805DB533F1E9}" destId="{628D93FD-4781-4388-AA45-35206F38C9E9}" srcOrd="0" destOrd="0" parTransId="{B594A00D-8456-4279-A351-08516F628007}" sibTransId="{5B1A9C7D-6C58-47EA-915E-00E7CEBEB74F}"/>
    <dgm:cxn modelId="{38C008EE-F6BF-49AE-BF94-B6DB0142E987}" type="presOf" srcId="{61AEA0B2-C08E-4F7F-9AC9-C57FBF2A48E5}" destId="{1D987318-5FDD-4E56-8CC2-A985867D50EC}" srcOrd="0" destOrd="0" presId="urn:microsoft.com/office/officeart/2005/8/layout/list1"/>
    <dgm:cxn modelId="{89771FC1-FA2D-4683-A066-39FCE8EED85C}" type="presOf" srcId="{6E51A8CC-0311-4629-BF5F-C77A2DE46304}" destId="{B3815456-A5FB-4FE1-88FB-3CED0CE32E0A}" srcOrd="0" destOrd="0" presId="urn:microsoft.com/office/officeart/2005/8/layout/list1"/>
    <dgm:cxn modelId="{2CE05884-93BC-4761-BFEE-BB389A3FCA13}" srcId="{410C8734-EF4A-4B35-B740-805DB533F1E9}" destId="{D2BC01E2-D032-4CBB-978A-A4F77FA95C11}" srcOrd="1" destOrd="0" parTransId="{D76D98DC-3338-4F4A-A66F-4AB6B3A2A1A7}" sibTransId="{9CCF06B8-A6A1-45B8-82A5-B5D7FACB239C}"/>
    <dgm:cxn modelId="{89C6C0F5-99EA-4DD5-B9DA-0412021AD7C1}" srcId="{3A2B9758-6B8E-4981-BECA-4459965FB2F3}" destId="{9130C7CC-4060-4B64-9B1C-A88E502F10D0}" srcOrd="1" destOrd="0" parTransId="{05529CB2-EEE7-45BE-949B-FB8E1F102234}" sibTransId="{7CF11F20-4102-4BFD-A461-76BCF4DCA0F7}"/>
    <dgm:cxn modelId="{56E2106E-E4E2-4735-BE00-B81B8160A4BF}" type="presOf" srcId="{3A2B9758-6B8E-4981-BECA-4459965FB2F3}" destId="{20775752-36BB-402F-9D48-8F6F54FAF7FA}" srcOrd="0" destOrd="0" presId="urn:microsoft.com/office/officeart/2005/8/layout/list1"/>
    <dgm:cxn modelId="{68931872-4A38-4DA5-ADBC-923390E5C5AC}" type="presOf" srcId="{410C8734-EF4A-4B35-B740-805DB533F1E9}" destId="{9DA69900-49E8-4B92-ADFA-F5603414FAEA}" srcOrd="1" destOrd="0" presId="urn:microsoft.com/office/officeart/2005/8/layout/list1"/>
    <dgm:cxn modelId="{63519CAF-B2C4-41A6-952B-04C8C603C5CF}" type="presOf" srcId="{D2BC01E2-D032-4CBB-978A-A4F77FA95C11}" destId="{EDD594D1-4867-4DBC-BF31-9769420C5BBC}" srcOrd="0" destOrd="1" presId="urn:microsoft.com/office/officeart/2005/8/layout/list1"/>
    <dgm:cxn modelId="{9B2FFF8F-6215-4883-95A1-E1DE5E3C01C0}" type="presParOf" srcId="{B3815456-A5FB-4FE1-88FB-3CED0CE32E0A}" destId="{D44D2845-169E-4659-8E93-A17ADD1260E8}" srcOrd="0" destOrd="0" presId="urn:microsoft.com/office/officeart/2005/8/layout/list1"/>
    <dgm:cxn modelId="{7811E43C-AADF-4C23-B63A-D552A86B9619}" type="presParOf" srcId="{D44D2845-169E-4659-8E93-A17ADD1260E8}" destId="{20775752-36BB-402F-9D48-8F6F54FAF7FA}" srcOrd="0" destOrd="0" presId="urn:microsoft.com/office/officeart/2005/8/layout/list1"/>
    <dgm:cxn modelId="{C2283809-04AE-43C1-83CA-9B0A2E0A9F9A}" type="presParOf" srcId="{D44D2845-169E-4659-8E93-A17ADD1260E8}" destId="{89D52079-8967-4822-9329-D9CA15988039}" srcOrd="1" destOrd="0" presId="urn:microsoft.com/office/officeart/2005/8/layout/list1"/>
    <dgm:cxn modelId="{4B916456-311C-4274-B2B4-420558193F8B}" type="presParOf" srcId="{B3815456-A5FB-4FE1-88FB-3CED0CE32E0A}" destId="{1E5AE3FA-CF23-42FF-9425-252DBB790E0D}" srcOrd="1" destOrd="0" presId="urn:microsoft.com/office/officeart/2005/8/layout/list1"/>
    <dgm:cxn modelId="{6BCED73F-6561-4FC2-9E80-E76CC181F65E}" type="presParOf" srcId="{B3815456-A5FB-4FE1-88FB-3CED0CE32E0A}" destId="{1D987318-5FDD-4E56-8CC2-A985867D50EC}" srcOrd="2" destOrd="0" presId="urn:microsoft.com/office/officeart/2005/8/layout/list1"/>
    <dgm:cxn modelId="{B03B1B2E-BCA7-4D9D-9005-08A06EE0ED07}" type="presParOf" srcId="{B3815456-A5FB-4FE1-88FB-3CED0CE32E0A}" destId="{E0724357-D1FD-4858-9595-5114F71DA779}" srcOrd="3" destOrd="0" presId="urn:microsoft.com/office/officeart/2005/8/layout/list1"/>
    <dgm:cxn modelId="{13E173BD-EF09-4DCA-A0A4-BD32272EBF31}" type="presParOf" srcId="{B3815456-A5FB-4FE1-88FB-3CED0CE32E0A}" destId="{9696DD7E-4EC0-4235-B183-1FC31762D175}" srcOrd="4" destOrd="0" presId="urn:microsoft.com/office/officeart/2005/8/layout/list1"/>
    <dgm:cxn modelId="{DCF87605-C62C-40D5-83A0-45E35A9F1BDC}" type="presParOf" srcId="{9696DD7E-4EC0-4235-B183-1FC31762D175}" destId="{CEBFC0C0-208A-48BA-A101-9AEE06990813}" srcOrd="0" destOrd="0" presId="urn:microsoft.com/office/officeart/2005/8/layout/list1"/>
    <dgm:cxn modelId="{F8687FB1-D466-4EE7-9EFE-52DCF288055A}" type="presParOf" srcId="{9696DD7E-4EC0-4235-B183-1FC31762D175}" destId="{9DA69900-49E8-4B92-ADFA-F5603414FAEA}" srcOrd="1" destOrd="0" presId="urn:microsoft.com/office/officeart/2005/8/layout/list1"/>
    <dgm:cxn modelId="{46245C38-BCAE-4151-94C8-BDE9980D1DA6}" type="presParOf" srcId="{B3815456-A5FB-4FE1-88FB-3CED0CE32E0A}" destId="{7D3C1EA1-876F-4A58-BF90-8E68BE42A0F5}" srcOrd="5" destOrd="0" presId="urn:microsoft.com/office/officeart/2005/8/layout/list1"/>
    <dgm:cxn modelId="{E89DDFCF-CEBD-4B25-BFC7-C2EC77DE3B53}" type="presParOf" srcId="{B3815456-A5FB-4FE1-88FB-3CED0CE32E0A}" destId="{EDD594D1-4867-4DBC-BF31-9769420C5BB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87318-5FDD-4E56-8CC2-A985867D50EC}">
      <dsp:nvSpPr>
        <dsp:cNvPr id="0" name=""/>
        <dsp:cNvSpPr/>
      </dsp:nvSpPr>
      <dsp:spPr>
        <a:xfrm>
          <a:off x="0" y="394112"/>
          <a:ext cx="4129125" cy="1412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79044" rIns="473117" bIns="163576" numCol="1" spcCol="1270" anchor="t" anchorCtr="0">
          <a:noAutofit/>
        </a:bodyPr>
        <a:lstStyle/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300" kern="1200" dirty="0" smtClean="0">
              <a:latin typeface="HY바다L" pitchFamily="18" charset="-127"/>
              <a:ea typeface="HY바다L" pitchFamily="18" charset="-127"/>
            </a:rPr>
            <a:t>가구</a:t>
          </a:r>
          <a:r>
            <a:rPr lang="en-US" altLang="ko-KR" sz="2300" kern="1200" dirty="0" smtClean="0">
              <a:latin typeface="HY바다L" pitchFamily="18" charset="-127"/>
              <a:ea typeface="HY바다L" pitchFamily="18" charset="-127"/>
            </a:rPr>
            <a:t>, </a:t>
          </a:r>
          <a:r>
            <a:rPr lang="ko-KR" altLang="en-US" sz="2300" kern="1200" dirty="0" err="1" smtClean="0">
              <a:latin typeface="HY바다L" pitchFamily="18" charset="-127"/>
              <a:ea typeface="HY바다L" pitchFamily="18" charset="-127"/>
            </a:rPr>
            <a:t>아바타</a:t>
          </a:r>
          <a:r>
            <a:rPr lang="ko-KR" altLang="en-US" sz="2300" kern="1200" dirty="0" smtClean="0">
              <a:latin typeface="HY바다L" pitchFamily="18" charset="-127"/>
              <a:ea typeface="HY바다L" pitchFamily="18" charset="-127"/>
            </a:rPr>
            <a:t> 추가</a:t>
          </a:r>
          <a:endParaRPr lang="ko-KR" altLang="en-US" sz="2300" kern="1200" dirty="0">
            <a:latin typeface="HY바다L" pitchFamily="18" charset="-127"/>
            <a:ea typeface="HY바다L" pitchFamily="18" charset="-127"/>
          </a:endParaRPr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300" kern="1200" dirty="0" smtClean="0">
              <a:latin typeface="HY바다L" pitchFamily="18" charset="-127"/>
              <a:ea typeface="HY바다L" pitchFamily="18" charset="-127"/>
            </a:rPr>
            <a:t>바닥</a:t>
          </a:r>
          <a:r>
            <a:rPr lang="en-US" altLang="ko-KR" sz="2300" kern="1200" dirty="0" smtClean="0">
              <a:latin typeface="HY바다L" pitchFamily="18" charset="-127"/>
              <a:ea typeface="HY바다L" pitchFamily="18" charset="-127"/>
            </a:rPr>
            <a:t>, </a:t>
          </a:r>
          <a:r>
            <a:rPr lang="ko-KR" altLang="en-US" sz="2300" kern="1200" dirty="0" smtClean="0">
              <a:latin typeface="HY바다L" pitchFamily="18" charset="-127"/>
              <a:ea typeface="HY바다L" pitchFamily="18" charset="-127"/>
            </a:rPr>
            <a:t>벽지 꾸미기</a:t>
          </a:r>
          <a:endParaRPr lang="ko-KR" altLang="en-US" sz="2300" kern="1200" dirty="0">
            <a:latin typeface="HY바다L" pitchFamily="18" charset="-127"/>
            <a:ea typeface="HY바다L" pitchFamily="18" charset="-127"/>
          </a:endParaRPr>
        </a:p>
      </dsp:txBody>
      <dsp:txXfrm>
        <a:off x="0" y="394112"/>
        <a:ext cx="4129125" cy="1412775"/>
      </dsp:txXfrm>
    </dsp:sp>
    <dsp:sp modelId="{89D52079-8967-4822-9329-D9CA15988039}">
      <dsp:nvSpPr>
        <dsp:cNvPr id="0" name=""/>
        <dsp:cNvSpPr/>
      </dsp:nvSpPr>
      <dsp:spPr>
        <a:xfrm>
          <a:off x="304800" y="54632"/>
          <a:ext cx="4267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 smtClean="0">
              <a:latin typeface="HY바다L" pitchFamily="18" charset="-127"/>
              <a:ea typeface="HY바다L" pitchFamily="18" charset="-127"/>
            </a:rPr>
            <a:t>화면 꾸미기</a:t>
          </a:r>
          <a:endParaRPr lang="ko-KR" altLang="en-US" sz="2300" kern="1200" dirty="0">
            <a:latin typeface="HY바다L" pitchFamily="18" charset="-127"/>
            <a:ea typeface="HY바다L" pitchFamily="18" charset="-127"/>
          </a:endParaRPr>
        </a:p>
      </dsp:txBody>
      <dsp:txXfrm>
        <a:off x="337944" y="87776"/>
        <a:ext cx="4200912" cy="612672"/>
      </dsp:txXfrm>
    </dsp:sp>
    <dsp:sp modelId="{EDD594D1-4867-4DBC-BF31-9769420C5BBC}">
      <dsp:nvSpPr>
        <dsp:cNvPr id="0" name=""/>
        <dsp:cNvSpPr/>
      </dsp:nvSpPr>
      <dsp:spPr>
        <a:xfrm>
          <a:off x="0" y="2270567"/>
          <a:ext cx="4129125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79044" rIns="473117" bIns="163576" numCol="1" spcCol="1270" anchor="t" anchorCtr="0">
          <a:noAutofit/>
        </a:bodyPr>
        <a:lstStyle/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300" kern="1200" dirty="0" smtClean="0">
              <a:latin typeface="HY바다L" pitchFamily="18" charset="-127"/>
              <a:ea typeface="HY바다L" pitchFamily="18" charset="-127"/>
            </a:rPr>
            <a:t>자랑하기</a:t>
          </a:r>
          <a:r>
            <a:rPr lang="en-US" altLang="ko-KR" sz="2300" kern="1200" dirty="0" smtClean="0">
              <a:latin typeface="HY바다L" pitchFamily="18" charset="-127"/>
              <a:ea typeface="HY바다L" pitchFamily="18" charset="-127"/>
            </a:rPr>
            <a:t>, </a:t>
          </a:r>
          <a:r>
            <a:rPr lang="ko-KR" altLang="en-US" sz="2300" kern="1200" dirty="0" smtClean="0">
              <a:latin typeface="HY바다L" pitchFamily="18" charset="-127"/>
              <a:ea typeface="HY바다L" pitchFamily="18" charset="-127"/>
            </a:rPr>
            <a:t>방문 하기</a:t>
          </a:r>
          <a:r>
            <a:rPr lang="en-US" altLang="ko-KR" sz="2300" kern="1200" dirty="0" smtClean="0">
              <a:latin typeface="HY바다L" pitchFamily="18" charset="-127"/>
              <a:ea typeface="HY바다L" pitchFamily="18" charset="-127"/>
            </a:rPr>
            <a:t>, </a:t>
          </a:r>
          <a:r>
            <a:rPr lang="ko-KR" altLang="en-US" sz="2300" kern="1200" dirty="0" smtClean="0">
              <a:latin typeface="HY바다L" pitchFamily="18" charset="-127"/>
              <a:ea typeface="HY바다L" pitchFamily="18" charset="-127"/>
            </a:rPr>
            <a:t>추천하기</a:t>
          </a:r>
          <a:r>
            <a:rPr lang="en-US" altLang="ko-KR" sz="2300" kern="1200" dirty="0" smtClean="0">
              <a:latin typeface="HY바다L" pitchFamily="18" charset="-127"/>
              <a:ea typeface="HY바다L" pitchFamily="18" charset="-127"/>
            </a:rPr>
            <a:t>, </a:t>
          </a:r>
          <a:r>
            <a:rPr lang="ko-KR" altLang="en-US" sz="2300" kern="1200" dirty="0" smtClean="0">
              <a:latin typeface="HY바다L" pitchFamily="18" charset="-127"/>
              <a:ea typeface="HY바다L" pitchFamily="18" charset="-127"/>
            </a:rPr>
            <a:t>다운받기</a:t>
          </a:r>
          <a:endParaRPr lang="ko-KR" altLang="en-US" sz="2300" kern="1200" dirty="0">
            <a:latin typeface="HY바다L" pitchFamily="18" charset="-127"/>
            <a:ea typeface="HY바다L" pitchFamily="18" charset="-127"/>
          </a:endParaRPr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300" kern="1200" dirty="0" smtClean="0">
              <a:latin typeface="HY바다L" pitchFamily="18" charset="-127"/>
              <a:ea typeface="HY바다L" pitchFamily="18" charset="-127"/>
            </a:rPr>
            <a:t>방명록</a:t>
          </a:r>
          <a:r>
            <a:rPr lang="en-US" altLang="ko-KR" sz="2300" kern="1200" dirty="0" smtClean="0">
              <a:latin typeface="HY바다L" pitchFamily="18" charset="-127"/>
              <a:ea typeface="HY바다L" pitchFamily="18" charset="-127"/>
            </a:rPr>
            <a:t>, </a:t>
          </a:r>
          <a:r>
            <a:rPr lang="ko-KR" altLang="en-US" sz="2300" kern="1200" dirty="0" err="1" smtClean="0">
              <a:latin typeface="HY바다L" pitchFamily="18" charset="-127"/>
              <a:ea typeface="HY바다L" pitchFamily="18" charset="-127"/>
            </a:rPr>
            <a:t>댓글</a:t>
          </a:r>
          <a:r>
            <a:rPr lang="ko-KR" altLang="en-US" sz="2300" kern="1200" dirty="0" smtClean="0">
              <a:latin typeface="HY바다L" pitchFamily="18" charset="-127"/>
              <a:ea typeface="HY바다L" pitchFamily="18" charset="-127"/>
            </a:rPr>
            <a:t> 달기</a:t>
          </a:r>
          <a:endParaRPr lang="ko-KR" altLang="en-US" sz="2300" kern="1200" dirty="0">
            <a:latin typeface="HY바다L" pitchFamily="18" charset="-127"/>
            <a:ea typeface="HY바다L" pitchFamily="18" charset="-127"/>
          </a:endParaRPr>
        </a:p>
      </dsp:txBody>
      <dsp:txXfrm>
        <a:off x="0" y="2270567"/>
        <a:ext cx="4129125" cy="1738800"/>
      </dsp:txXfrm>
    </dsp:sp>
    <dsp:sp modelId="{9DA69900-49E8-4B92-ADFA-F5603414FAEA}">
      <dsp:nvSpPr>
        <dsp:cNvPr id="0" name=""/>
        <dsp:cNvSpPr/>
      </dsp:nvSpPr>
      <dsp:spPr>
        <a:xfrm>
          <a:off x="304800" y="1931087"/>
          <a:ext cx="4267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kern="1200" dirty="0" smtClean="0">
              <a:latin typeface="HY바다L" pitchFamily="18" charset="-127"/>
              <a:ea typeface="HY바다L" pitchFamily="18" charset="-127"/>
            </a:rPr>
            <a:t>Communication</a:t>
          </a:r>
          <a:endParaRPr lang="ko-KR" altLang="en-US" sz="2300" kern="1200" dirty="0">
            <a:latin typeface="HY바다L" pitchFamily="18" charset="-127"/>
            <a:ea typeface="HY바다L" pitchFamily="18" charset="-127"/>
          </a:endParaRPr>
        </a:p>
      </dsp:txBody>
      <dsp:txXfrm>
        <a:off x="337944" y="1964231"/>
        <a:ext cx="420091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05FCB-A1D2-4C2C-9FB7-876F0B833495}" type="datetimeFigureOut">
              <a:rPr lang="ko-KR" altLang="en-US" smtClean="0"/>
              <a:t>2013-03-22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CAA7F-BE6B-4B82-9B00-9E4255B6D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4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9BFB7-37B6-45FD-8D84-B3AF20FC542E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578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발표는 다음과 같은 순서로 진행됩니다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9BFB7-37B6-45FD-8D84-B3AF20FC542E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578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ko-KR" altLang="en-US" dirty="0" err="1" smtClean="0"/>
              <a:t>런처를</a:t>
            </a:r>
            <a:r>
              <a:rPr lang="ko-KR" altLang="en-US" dirty="0" smtClean="0"/>
              <a:t> </a:t>
            </a:r>
            <a:r>
              <a:rPr lang="ko-KR" altLang="en-US" baseline="0" dirty="0" smtClean="0"/>
              <a:t>정확하게 모르시는 분이 </a:t>
            </a:r>
            <a:r>
              <a:rPr lang="ko-KR" altLang="en-US" baseline="0" dirty="0" err="1" smtClean="0"/>
              <a:t>있으실텐데요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여러분이 </a:t>
            </a:r>
            <a:r>
              <a:rPr lang="ko-KR" altLang="en-US" baseline="0" dirty="0" err="1" smtClean="0"/>
              <a:t>안드로이드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폰을</a:t>
            </a:r>
            <a:r>
              <a:rPr lang="ko-KR" altLang="en-US" baseline="0" dirty="0" smtClean="0"/>
              <a:t> 사용하고 있다면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지금 </a:t>
            </a:r>
            <a:r>
              <a:rPr lang="ko-KR" altLang="en-US" baseline="0" dirty="0" err="1" smtClean="0"/>
              <a:t>홈버튼을</a:t>
            </a:r>
            <a:r>
              <a:rPr lang="ko-KR" altLang="en-US" baseline="0" dirty="0" smtClean="0"/>
              <a:t> 눌러보세요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지금 보이는 화면이 </a:t>
            </a:r>
            <a:r>
              <a:rPr lang="ko-KR" altLang="en-US" baseline="0" dirty="0" err="1" smtClean="0"/>
              <a:t>런처화면입니다</a:t>
            </a:r>
            <a:r>
              <a:rPr lang="en-US" altLang="ko-KR" baseline="0" dirty="0" smtClean="0"/>
              <a:t>.</a:t>
            </a:r>
            <a:r>
              <a:rPr lang="en-US" altLang="ko-KR" dirty="0" smtClean="0"/>
              <a:t> </a:t>
            </a:r>
          </a:p>
          <a:p>
            <a:r>
              <a:rPr lang="ko-KR" altLang="en-US" dirty="0" err="1" smtClean="0"/>
              <a:t>런처란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스마트폰</a:t>
            </a:r>
            <a:r>
              <a:rPr lang="ko-KR" altLang="en-US" baseline="0" dirty="0" smtClean="0"/>
              <a:t> 전원을 </a:t>
            </a:r>
            <a:r>
              <a:rPr lang="ko-KR" altLang="en-US" dirty="0" err="1" smtClean="0"/>
              <a:t>켰을때</a:t>
            </a:r>
            <a:r>
              <a:rPr lang="ko-KR" altLang="en-US" dirty="0" smtClean="0"/>
              <a:t> 가장 먼저 실행되는 어플리케이션으로 </a:t>
            </a:r>
            <a:r>
              <a:rPr lang="ko-KR" altLang="en-US" dirty="0" err="1" smtClean="0"/>
              <a:t>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위젯</a:t>
            </a:r>
            <a:r>
              <a:rPr lang="ko-KR" altLang="en-US" dirty="0" smtClean="0"/>
              <a:t> 등을 배치하고 실행 시키는 기능을 합니다</a:t>
            </a:r>
            <a:r>
              <a:rPr lang="en-US" altLang="ko-KR" dirty="0" smtClean="0"/>
              <a:t>.</a:t>
            </a: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런처의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성능과 디자인에 만족하지 못하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늘어 위 그림처럼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예쁜 아이콘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편리한 인터페이스를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지원하는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다양한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런처를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dirty="0" smtClean="0"/>
              <a:t>마켓에서 </a:t>
            </a:r>
            <a:r>
              <a:rPr lang="ko-KR" altLang="en-US" dirty="0" err="1" smtClean="0"/>
              <a:t>다운로드하여</a:t>
            </a:r>
            <a:r>
              <a:rPr lang="ko-KR" altLang="en-US" dirty="0" smtClean="0"/>
              <a:t> 사용할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9BFB7-37B6-45FD-8D84-B3AF20FC542E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08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 저희 </a:t>
            </a:r>
            <a:r>
              <a:rPr lang="en-US" altLang="ko-KR" dirty="0" smtClean="0"/>
              <a:t>Mate Launcher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홈화면을</a:t>
            </a:r>
            <a:r>
              <a:rPr lang="ko-KR" altLang="en-US" dirty="0" smtClean="0"/>
              <a:t> 자신의</a:t>
            </a:r>
            <a:r>
              <a:rPr lang="ko-KR" altLang="en-US" baseline="0" dirty="0" smtClean="0"/>
              <a:t> 방을 꾸미듯 </a:t>
            </a:r>
            <a:r>
              <a:rPr lang="ko-KR" altLang="en-US" dirty="0" smtClean="0"/>
              <a:t>다양한</a:t>
            </a:r>
            <a:r>
              <a:rPr lang="ko-KR" altLang="en-US" baseline="0" dirty="0" smtClean="0"/>
              <a:t> 이미지 아이콘으로 꾸미고 </a:t>
            </a:r>
            <a:endParaRPr lang="en-US" altLang="ko-KR" baseline="0" dirty="0" smtClean="0"/>
          </a:p>
          <a:p>
            <a:r>
              <a:rPr lang="ko-KR" altLang="en-US" baseline="0" dirty="0" smtClean="0"/>
              <a:t>다른 사용자와 커뮤니케이션을 할 수 있는 </a:t>
            </a:r>
            <a:r>
              <a:rPr lang="ko-KR" altLang="en-US" baseline="0" dirty="0" err="1" smtClean="0"/>
              <a:t>런처입니다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9BFB7-37B6-45FD-8D84-B3AF20FC542E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08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 </a:t>
            </a:r>
            <a:r>
              <a:rPr lang="ko-KR" altLang="en-US" dirty="0" err="1" smtClean="0"/>
              <a:t>홈화면에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아바타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위젯을</a:t>
            </a:r>
            <a:r>
              <a:rPr lang="ko-KR" altLang="en-US" dirty="0" smtClean="0"/>
              <a:t> 추가하고 배치하여서</a:t>
            </a:r>
            <a:r>
              <a:rPr lang="ko-KR" altLang="en-US" baseline="0" dirty="0" smtClean="0"/>
              <a:t> 방을 꾸밉니다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배치된 </a:t>
            </a:r>
            <a:r>
              <a:rPr lang="ko-KR" altLang="en-US" baseline="0" dirty="0" err="1" smtClean="0"/>
              <a:t>아바타는</a:t>
            </a:r>
            <a:r>
              <a:rPr lang="ko-KR" altLang="en-US" baseline="0" dirty="0" smtClean="0"/>
              <a:t> 특정 연락처와 매칭되고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매칭된 연락처로 부터 오는 메시지를 </a:t>
            </a:r>
            <a:r>
              <a:rPr lang="ko-KR" altLang="en-US" baseline="0" dirty="0" err="1" smtClean="0"/>
              <a:t>말풍선에</a:t>
            </a:r>
            <a:r>
              <a:rPr lang="ko-KR" altLang="en-US" baseline="0" dirty="0" smtClean="0"/>
              <a:t> 보여주고 바로 답장을 보낼 수 있습니다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가구를 배치하여  특정 </a:t>
            </a:r>
            <a:r>
              <a:rPr lang="ko-KR" altLang="en-US" baseline="0" dirty="0" err="1" smtClean="0"/>
              <a:t>앱과</a:t>
            </a:r>
            <a:r>
              <a:rPr lang="ko-KR" altLang="en-US" baseline="0" dirty="0" smtClean="0"/>
              <a:t> 매칭하거나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폴더로 </a:t>
            </a:r>
            <a:r>
              <a:rPr lang="ko-KR" altLang="en-US" baseline="0" dirty="0" err="1" smtClean="0"/>
              <a:t>이용할수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런처에서</a:t>
            </a:r>
            <a:r>
              <a:rPr lang="ko-KR" altLang="en-US" baseline="0" dirty="0" smtClean="0"/>
              <a:t> 제공하는 창</a:t>
            </a:r>
            <a:r>
              <a:rPr lang="ko-KR" altLang="en-US" dirty="0" smtClean="0"/>
              <a:t>문 </a:t>
            </a:r>
            <a:r>
              <a:rPr lang="ko-KR" altLang="en-US" dirty="0" err="1" smtClean="0"/>
              <a:t>위젯을</a:t>
            </a:r>
            <a:r>
              <a:rPr lang="ko-KR" altLang="en-US" dirty="0" smtClean="0"/>
              <a:t> 방에 추가하면 </a:t>
            </a:r>
            <a:r>
              <a:rPr lang="ko-KR" altLang="en-US" baseline="0" dirty="0" smtClean="0"/>
              <a:t>창을 통해 날씨를 알 수 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이런 화면은 방에서 내가 책장에서 책을 꺼내 보는 것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창문을 통해 날씨를 확인하는 것 과 같이 직관적으로 </a:t>
            </a:r>
            <a:r>
              <a:rPr lang="ko-KR" altLang="en-US" baseline="0" dirty="0" err="1" smtClean="0"/>
              <a:t>앱을</a:t>
            </a:r>
            <a:r>
              <a:rPr lang="ko-KR" altLang="en-US" baseline="0" dirty="0" smtClean="0"/>
              <a:t> 실행하고 재미를 더 할 수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이렇게 꾸민 </a:t>
            </a:r>
            <a:r>
              <a:rPr lang="ko-KR" altLang="en-US" baseline="0" dirty="0" err="1" smtClean="0"/>
              <a:t>홈화면은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런처홈피를</a:t>
            </a:r>
            <a:r>
              <a:rPr lang="ko-KR" altLang="en-US" baseline="0" dirty="0" smtClean="0"/>
              <a:t> 통해서 자랑하거나 다른 사용자의 </a:t>
            </a:r>
            <a:r>
              <a:rPr lang="ko-KR" altLang="en-US" baseline="0" dirty="0" err="1" smtClean="0"/>
              <a:t>홈화면을</a:t>
            </a:r>
            <a:r>
              <a:rPr lang="ko-KR" altLang="en-US" baseline="0" dirty="0" smtClean="0"/>
              <a:t> 볼 수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90B26F-4C36-40DB-A27A-6E8F9988B37F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 smtClean="0"/>
              <a:t>런처홈피에서는</a:t>
            </a:r>
            <a:r>
              <a:rPr lang="ko-KR" altLang="en-US" baseline="0" dirty="0" smtClean="0"/>
              <a:t> 그림과 같은 화면이 보입니다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친구목록에서 내친구들의 목록을 볼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추천수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다운수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방문수를 통해서 랭킹을 확인 할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다른 사용자의 </a:t>
            </a:r>
            <a:r>
              <a:rPr lang="ko-KR" altLang="en-US" baseline="0" dirty="0" err="1" smtClean="0"/>
              <a:t>이름를</a:t>
            </a:r>
            <a:r>
              <a:rPr lang="ko-KR" altLang="en-US" baseline="0" dirty="0" smtClean="0"/>
              <a:t>  클릭하면 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해당 사용자의 홈페이지로 이동됩니다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다른사용자의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홈화면이</a:t>
            </a:r>
            <a:r>
              <a:rPr lang="ko-KR" altLang="en-US" baseline="0" dirty="0" smtClean="0"/>
              <a:t> 마음에 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다운받기 버튼을 눌러</a:t>
            </a:r>
            <a:endParaRPr lang="en-US" altLang="ko-KR" baseline="0" dirty="0" smtClean="0"/>
          </a:p>
          <a:p>
            <a:r>
              <a:rPr lang="ko-KR" altLang="en-US" baseline="0" dirty="0" smtClean="0"/>
              <a:t> 해당사용자의 </a:t>
            </a:r>
            <a:r>
              <a:rPr lang="ko-KR" altLang="en-US" baseline="0" dirty="0" err="1" smtClean="0"/>
              <a:t>홈화면을</a:t>
            </a:r>
            <a:r>
              <a:rPr lang="ko-KR" altLang="en-US" baseline="0" dirty="0" smtClean="0"/>
              <a:t> 내 </a:t>
            </a:r>
            <a:r>
              <a:rPr lang="ko-KR" altLang="en-US" baseline="0" dirty="0" err="1" smtClean="0"/>
              <a:t>홈화면에</a:t>
            </a:r>
            <a:r>
              <a:rPr lang="ko-KR" altLang="en-US" baseline="0" dirty="0" smtClean="0"/>
              <a:t> 적용시킬 수 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90B26F-4C36-40DB-A27A-6E8F9988B37F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결과 </a:t>
            </a:r>
            <a:r>
              <a:rPr lang="ko-KR" altLang="en-US" dirty="0" err="1" smtClean="0"/>
              <a:t>구조도는</a:t>
            </a:r>
            <a:r>
              <a:rPr lang="ko-KR" altLang="en-US" dirty="0" smtClean="0"/>
              <a:t> 위의 그림과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9BFB7-37B6-45FD-8D84-B3AF20FC542E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08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9BFB7-37B6-45FD-8D84-B3AF20FC542E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08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3DCF-875D-4120-B0F2-DA5140F0813C}" type="datetime1">
              <a:rPr lang="ko-KR" altLang="en-US" smtClean="0"/>
              <a:t>2013-03-22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Mate Launcher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fld id="{4EC9D238-D1BD-4D2D-BC68-9F063C133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02EC-AA44-4696-B2BB-371DDABBCFE9}" type="datetime1">
              <a:rPr lang="ko-KR" altLang="en-US" smtClean="0"/>
              <a:t>2013-03-22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Mate Launcher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D238-D1BD-4D2D-BC68-9F063C133C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88E5-BF95-4A68-9A8B-5CAA78F3A126}" type="datetime1">
              <a:rPr lang="ko-KR" altLang="en-US" smtClean="0"/>
              <a:t>2013-03-22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Mate Launcher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D238-D1BD-4D2D-BC68-9F063C133C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AED-8754-43FA-A41B-48C64BAA4DD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27C1-B3D1-437C-BEF7-3DEBD379DD2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155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AED-8754-43FA-A41B-48C64BAA4DD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27C1-B3D1-437C-BEF7-3DEBD379DD2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374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AED-8754-43FA-A41B-48C64BAA4DD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27C1-B3D1-437C-BEF7-3DEBD379DD2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595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AED-8754-43FA-A41B-48C64BAA4DD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27C1-B3D1-437C-BEF7-3DEBD379DD2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806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AED-8754-43FA-A41B-48C64BAA4DD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27C1-B3D1-437C-BEF7-3DEBD379DD2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111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AED-8754-43FA-A41B-48C64BAA4DD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27C1-B3D1-437C-BEF7-3DEBD379DD2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951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AED-8754-43FA-A41B-48C64BAA4DD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27C1-B3D1-437C-BEF7-3DEBD379DD2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7326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AED-8754-43FA-A41B-48C64BAA4DD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27C1-B3D1-437C-BEF7-3DEBD379DD2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0504-84DA-4477-A4E7-A588C9137514}" type="datetime1">
              <a:rPr lang="ko-KR" altLang="en-US" smtClean="0"/>
              <a:t>2013-03-22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Mate Launcher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D238-D1BD-4D2D-BC68-9F063C133C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AED-8754-43FA-A41B-48C64BAA4DD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27C1-B3D1-437C-BEF7-3DEBD379DD2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8346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AED-8754-43FA-A41B-48C64BAA4DD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27C1-B3D1-437C-BEF7-3DEBD379DD2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108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AED-8754-43FA-A41B-48C64BAA4DD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27C1-B3D1-437C-BEF7-3DEBD379DD2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22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912F-FD64-4CBB-B622-74D9B15F06F0}" type="datetime1">
              <a:rPr lang="ko-KR" altLang="en-US" smtClean="0"/>
              <a:t>2013-03-22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C9D238-D1BD-4D2D-BC68-9F063C133CD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 smtClean="0"/>
              <a:t>Mate Launcher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F1AB-E0D0-492A-8874-417569539EAA}" type="datetime1">
              <a:rPr lang="ko-KR" altLang="en-US" smtClean="0"/>
              <a:t>2013-03-22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Mate Launcher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D238-D1BD-4D2D-BC68-9F063C133C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406E-2009-4BBF-A38D-5EBB61EC0F61}" type="datetime1">
              <a:rPr lang="ko-KR" altLang="en-US" smtClean="0"/>
              <a:t>2013-03-22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Mate Launcher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D238-D1BD-4D2D-BC68-9F063C133C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2E6D-0037-49B4-9431-9769A389ED78}" type="datetime1">
              <a:rPr lang="ko-KR" altLang="en-US" smtClean="0"/>
              <a:t>2013-03-22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Mate Launcher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D238-D1BD-4D2D-BC68-9F063C133C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92DD-069B-4D28-B638-BED52F58F4C5}" type="datetime1">
              <a:rPr lang="ko-KR" altLang="en-US" smtClean="0"/>
              <a:t>2013-03-22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Mate Launcher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D238-D1BD-4D2D-BC68-9F063C133C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4248-58BE-4151-9C26-3EFEE968C4D8}" type="datetime1">
              <a:rPr lang="ko-KR" altLang="en-US" smtClean="0"/>
              <a:t>2013-03-22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Mate Launcher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D238-D1BD-4D2D-BC68-9F063C133CD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485-06F0-4717-8AD2-80624F95201D}" type="datetime1">
              <a:rPr lang="ko-KR" altLang="en-US" smtClean="0"/>
              <a:t>2013-03-22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Mate Launcher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C9D238-D1BD-4D2D-BC68-9F063C133CD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152718"/>
            <a:ext cx="5791200" cy="7560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052736"/>
            <a:ext cx="76200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3528" y="6453336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76630A2-085B-48B6-B4EB-5CDA14B9DF32}" type="datetime1">
              <a:rPr lang="ko-KR" altLang="en-US" smtClean="0"/>
              <a:t>2013-03-22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8064" y="6381328"/>
            <a:ext cx="3429000" cy="355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HY바다M" pitchFamily="18" charset="-127"/>
                <a:ea typeface="HY바다M" pitchFamily="18" charset="-127"/>
              </a:defRPr>
            </a:lvl1pPr>
          </a:lstStyle>
          <a:p>
            <a:r>
              <a:rPr lang="en-US" altLang="ko-KR" smtClean="0"/>
              <a:t>Mate Launcher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920522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EC9D238-D1BD-4D2D-BC68-9F063C133C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ln>
            <a:solidFill>
              <a:schemeClr val="tx2">
                <a:lumMod val="60000"/>
                <a:lumOff val="40000"/>
              </a:schemeClr>
            </a:solidFill>
          </a:ln>
          <a:solidFill>
            <a:schemeClr val="tx2"/>
          </a:soli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3AAED-8754-43FA-A41B-48C64BAA4DD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027C1-B3D1-437C-BEF7-3DEBD379DD2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ingkimgs@nave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corestick@gmail.com" TargetMode="External"/><Relationship Id="rId5" Type="http://schemas.openxmlformats.org/officeDocument/2006/relationships/hyperlink" Target="mailto:kaineus86@gmail.com" TargetMode="External"/><Relationship Id="rId4" Type="http://schemas.openxmlformats.org/officeDocument/2006/relationships/hyperlink" Target="mailto:endeavor_bea@naver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932040" y="2636912"/>
            <a:ext cx="4032448" cy="648072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2400" b="1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 Android Launcher</a:t>
            </a:r>
            <a:endParaRPr lang="ko-KR" altLang="en-US" sz="2400" b="1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572108"/>
              </p:ext>
            </p:extLst>
          </p:nvPr>
        </p:nvGraphicFramePr>
        <p:xfrm>
          <a:off x="4014480" y="4506671"/>
          <a:ext cx="4968552" cy="183828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5115"/>
                <a:gridCol w="1035115"/>
                <a:gridCol w="2898322"/>
              </a:tblGrid>
              <a:tr h="37524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학번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이름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E-Mail</a:t>
                      </a:r>
                      <a:endParaRPr lang="ko-KR" altLang="en-US" sz="1600" dirty="0"/>
                    </a:p>
                  </a:txBody>
                  <a:tcPr/>
                </a:tc>
              </a:tr>
              <a:tr h="34326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0892048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김권섭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u="sng" kern="100" dirty="0">
                          <a:effectLst/>
                          <a:hlinkClick r:id="rId3"/>
                        </a:rPr>
                        <a:t>kingkimgs@naver.com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326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0892054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김성현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u="sng" kern="100" dirty="0">
                          <a:effectLst/>
                          <a:hlinkClick r:id="rId4"/>
                        </a:rPr>
                        <a:t>endeavor_bea@naver.com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326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0592056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나동규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u="sng" kern="100" dirty="0">
                          <a:effectLst/>
                          <a:hlinkClick r:id="rId5"/>
                        </a:rPr>
                        <a:t>kaineus86@gmail.com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326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0592071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류종원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u="sng" kern="100" dirty="0">
                          <a:effectLst/>
                          <a:hlinkClick r:id="rId6"/>
                        </a:rPr>
                        <a:t>corestick@gmail.com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11502" y="257747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HY바다L" pitchFamily="18" charset="-127"/>
                <a:ea typeface="HY바다L" pitchFamily="18" charset="-127"/>
              </a:rPr>
              <a:t>https://github.com/corestick/MateLauncher</a:t>
            </a:r>
            <a:endParaRPr lang="ko-KR" altLang="en-US" sz="2400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0232" y="3964994"/>
            <a:ext cx="2275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ea"/>
              </a:rPr>
              <a:t>지도교수 </a:t>
            </a:r>
            <a:r>
              <a:rPr lang="en-US" altLang="ko-KR" sz="2000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ea"/>
              </a:rPr>
              <a:t>: </a:t>
            </a:r>
            <a:r>
              <a:rPr lang="ko-KR" altLang="en-US" sz="2000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ea"/>
              </a:rPr>
              <a:t>이민석</a:t>
            </a:r>
            <a:endParaRPr lang="ko-KR" altLang="en-US" sz="2000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latin typeface="+mn-ea"/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Mate Launcher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D238-D1BD-4D2D-BC68-9F063C133C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5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37"/>
    </mc:Choice>
    <mc:Fallback xmlns="">
      <p:transition spd="slow" advTm="1453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260648"/>
            <a:ext cx="5112568" cy="772258"/>
          </a:xfrm>
        </p:spPr>
        <p:txBody>
          <a:bodyPr/>
          <a:lstStyle/>
          <a:p>
            <a:r>
              <a:rPr lang="ko-KR" altLang="en-US" sz="2400" dirty="0" smtClean="0">
                <a:solidFill>
                  <a:srgbClr val="C00000"/>
                </a:solidFill>
              </a:rPr>
              <a:t>목  차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436096" y="3501008"/>
            <a:ext cx="3096344" cy="20162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ea"/>
                <a:ea typeface="+mj-ea"/>
              </a:rPr>
              <a:t>What is launcher?</a:t>
            </a:r>
          </a:p>
          <a:p>
            <a:r>
              <a:rPr lang="en-US" altLang="ko-KR" b="1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ea"/>
                <a:ea typeface="+mj-ea"/>
              </a:rPr>
              <a:t>Mate</a:t>
            </a:r>
            <a:r>
              <a:rPr lang="ko-KR" altLang="en-US" b="1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ea"/>
                <a:ea typeface="+mj-ea"/>
              </a:rPr>
              <a:t> </a:t>
            </a:r>
            <a:r>
              <a:rPr lang="en-US" altLang="ko-KR" b="1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ea"/>
                <a:ea typeface="+mj-ea"/>
              </a:rPr>
              <a:t>Launcher</a:t>
            </a:r>
          </a:p>
          <a:p>
            <a:r>
              <a:rPr lang="ko-KR" altLang="en-US" b="1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ea"/>
                <a:ea typeface="+mj-ea"/>
              </a:rPr>
              <a:t>시나리오</a:t>
            </a:r>
            <a:endParaRPr lang="en-US" altLang="ko-KR" b="1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+mj-ea"/>
              <a:ea typeface="+mj-ea"/>
            </a:endParaRPr>
          </a:p>
          <a:p>
            <a:r>
              <a:rPr lang="ko-KR" altLang="en-US" b="1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ea"/>
                <a:ea typeface="+mj-ea"/>
              </a:rPr>
              <a:t>결과 구조도</a:t>
            </a:r>
            <a:endParaRPr lang="en-US" altLang="ko-KR" b="1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+mj-ea"/>
              <a:ea typeface="+mj-ea"/>
            </a:endParaRPr>
          </a:p>
          <a:p>
            <a:r>
              <a:rPr lang="ko-KR" altLang="en-US" b="1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ea"/>
                <a:ea typeface="+mj-ea"/>
              </a:rPr>
              <a:t>일정</a:t>
            </a:r>
            <a:endParaRPr lang="en-US" altLang="ko-KR" b="1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+mj-ea"/>
              <a:ea typeface="+mj-ea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Mate Launcher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D238-D1BD-4D2D-BC68-9F063C133C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31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37"/>
    </mc:Choice>
    <mc:Fallback xmlns="">
      <p:transition spd="slow" advTm="1453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8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13978" y="260648"/>
            <a:ext cx="7200000" cy="648072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 What is Launcher?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2880320" cy="516763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4366667" y="1124743"/>
            <a:ext cx="35177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latin typeface="HY나무B" pitchFamily="18" charset="-127"/>
                <a:ea typeface="HY나무B" pitchFamily="18" charset="-127"/>
              </a:rPr>
              <a:t>스마트폰을</a:t>
            </a:r>
            <a:r>
              <a:rPr lang="en-US" altLang="ko-KR" sz="2800" b="1" dirty="0" smtClean="0">
                <a:latin typeface="HY나무B" pitchFamily="18" charset="-127"/>
                <a:ea typeface="HY나무B" pitchFamily="18" charset="-127"/>
              </a:rPr>
              <a:t> </a:t>
            </a:r>
            <a:r>
              <a:rPr lang="ko-KR" altLang="en-US" sz="2800" b="1" dirty="0">
                <a:latin typeface="HY나무B" pitchFamily="18" charset="-127"/>
                <a:ea typeface="HY나무B" pitchFamily="18" charset="-127"/>
              </a:rPr>
              <a:t>켰을</a:t>
            </a:r>
            <a:r>
              <a:rPr lang="en-US" altLang="ko-KR" sz="2800" b="1" dirty="0">
                <a:latin typeface="HY나무B" pitchFamily="18" charset="-127"/>
                <a:ea typeface="HY나무B" pitchFamily="18" charset="-127"/>
              </a:rPr>
              <a:t> </a:t>
            </a:r>
            <a:r>
              <a:rPr lang="ko-KR" altLang="en-US" sz="2800" b="1" dirty="0">
                <a:latin typeface="HY나무B" pitchFamily="18" charset="-127"/>
                <a:ea typeface="HY나무B" pitchFamily="18" charset="-127"/>
              </a:rPr>
              <a:t>때</a:t>
            </a:r>
            <a:r>
              <a:rPr lang="en-US" altLang="ko-KR" sz="2800" b="1" dirty="0">
                <a:latin typeface="HY나무B" pitchFamily="18" charset="-127"/>
                <a:ea typeface="HY나무B" pitchFamily="18" charset="-127"/>
              </a:rPr>
              <a:t> </a:t>
            </a:r>
            <a:r>
              <a:rPr lang="ko-KR" altLang="en-US" sz="2800" b="1" dirty="0">
                <a:latin typeface="HY나무B" pitchFamily="18" charset="-127"/>
                <a:ea typeface="HY나무B" pitchFamily="18" charset="-127"/>
              </a:rPr>
              <a:t>가장</a:t>
            </a:r>
            <a:r>
              <a:rPr lang="en-US" altLang="ko-KR" sz="2800" b="1" dirty="0">
                <a:latin typeface="HY나무B" pitchFamily="18" charset="-127"/>
                <a:ea typeface="HY나무B" pitchFamily="18" charset="-127"/>
              </a:rPr>
              <a:t> </a:t>
            </a:r>
            <a:r>
              <a:rPr lang="ko-KR" altLang="en-US" sz="2800" b="1" dirty="0">
                <a:latin typeface="HY나무B" pitchFamily="18" charset="-127"/>
                <a:ea typeface="HY나무B" pitchFamily="18" charset="-127"/>
              </a:rPr>
              <a:t>먼저</a:t>
            </a:r>
            <a:r>
              <a:rPr lang="en-US" altLang="ko-KR" sz="2800" b="1" dirty="0">
                <a:latin typeface="HY나무B" pitchFamily="18" charset="-127"/>
                <a:ea typeface="HY나무B" pitchFamily="18" charset="-127"/>
              </a:rPr>
              <a:t> </a:t>
            </a:r>
            <a:r>
              <a:rPr lang="ko-KR" altLang="en-US" sz="2800" b="1" dirty="0" smtClean="0">
                <a:latin typeface="HY나무B" pitchFamily="18" charset="-127"/>
                <a:ea typeface="HY나무B" pitchFamily="18" charset="-127"/>
              </a:rPr>
              <a:t>실행되는 어플리케이션</a:t>
            </a:r>
            <a:endParaRPr lang="ko" altLang="en-US" sz="2800" b="1" dirty="0">
              <a:latin typeface="HY나무B" pitchFamily="18" charset="-127"/>
              <a:ea typeface="HY나무B" pitchFamily="18" charset="-127"/>
            </a:endParaRPr>
          </a:p>
        </p:txBody>
      </p:sp>
      <p:pic>
        <p:nvPicPr>
          <p:cNvPr id="1030" name="Picture 6" descr="C:\Users\김수연\Desktop\제안ppt\크기변환_golaunch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333375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김수연\Desktop\제안ppt\크기변환_nextlaunch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667" y="908720"/>
            <a:ext cx="3445694" cy="508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Mate Launcher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D238-D1BD-4D2D-BC68-9F063C133C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17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8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13978" y="260648"/>
            <a:ext cx="7200000" cy="648072"/>
          </a:xfrm>
        </p:spPr>
        <p:txBody>
          <a:bodyPr/>
          <a:lstStyle/>
          <a:p>
            <a:r>
              <a:rPr lang="en-US" altLang="ko-KR" sz="2400" dirty="0" smtClean="0"/>
              <a:t>Mate-Launcher</a:t>
            </a:r>
            <a:endParaRPr lang="ko-KR" altLang="en-US" sz="2400" dirty="0"/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2470128943"/>
              </p:ext>
            </p:extLst>
          </p:nvPr>
        </p:nvGraphicFramePr>
        <p:xfrm>
          <a:off x="323528" y="163651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2" name="Picture 1" descr="C:\Users\Administrator\Pictures\런처관련\제안서_잠금3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16158"/>
            <a:ext cx="3776655" cy="503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Mate Launcher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D238-D1BD-4D2D-BC68-9F063C133C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01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8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C:\Users\Administrator\Pictures\런처관련\제안서_잠금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56" y="1848437"/>
            <a:ext cx="2860291" cy="381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내용 개체 틀 43"/>
          <p:cNvSpPr>
            <a:spLocks noGrp="1"/>
          </p:cNvSpPr>
          <p:nvPr>
            <p:ph idx="1"/>
          </p:nvPr>
        </p:nvSpPr>
        <p:spPr>
          <a:xfrm>
            <a:off x="4932363" y="981075"/>
            <a:ext cx="3754437" cy="5099050"/>
          </a:xfrm>
        </p:spPr>
        <p:txBody>
          <a:bodyPr rtlCol="0">
            <a:normAutofit/>
          </a:bodyPr>
          <a:lstStyle/>
          <a:p>
            <a:pPr fontAlgn="auto">
              <a:buFont typeface="Arial" pitchFamily="34" charset="0"/>
              <a:buNone/>
              <a:defRPr/>
            </a:pPr>
            <a:r>
              <a:rPr lang="ko-KR" altLang="en-US" sz="2000" dirty="0" smtClean="0"/>
              <a:t>화면설명</a:t>
            </a:r>
            <a:endParaRPr lang="en-US" altLang="ko-KR" sz="2000" dirty="0" smtClean="0"/>
          </a:p>
          <a:p>
            <a:pPr fontAlgn="auto">
              <a:buFont typeface="Arial" pitchFamily="34" charset="0"/>
              <a:buNone/>
              <a:defRPr/>
            </a:pPr>
            <a:endParaRPr lang="en-US" altLang="ko-KR" sz="1400" dirty="0" smtClean="0">
              <a:solidFill>
                <a:schemeClr val="tx2"/>
              </a:solidFill>
            </a:endParaRPr>
          </a:p>
          <a:p>
            <a:pPr fontAlgn="auto">
              <a:buFont typeface="Arial" pitchFamily="34" charset="0"/>
              <a:buNone/>
              <a:defRPr/>
            </a:pPr>
            <a:r>
              <a:rPr lang="en-US" altLang="ko-KR" sz="1400" dirty="0" smtClean="0">
                <a:solidFill>
                  <a:schemeClr val="tx2"/>
                </a:solidFill>
              </a:rPr>
              <a:t>1) </a:t>
            </a:r>
            <a:r>
              <a:rPr lang="ko-KR" altLang="en-US" sz="1400" dirty="0" err="1" smtClean="0">
                <a:solidFill>
                  <a:schemeClr val="tx2"/>
                </a:solidFill>
              </a:rPr>
              <a:t>아바타</a:t>
            </a:r>
            <a:endParaRPr lang="en-US" altLang="ko-KR" sz="1400" dirty="0" smtClean="0">
              <a:solidFill>
                <a:schemeClr val="tx2"/>
              </a:solidFill>
            </a:endParaRPr>
          </a:p>
          <a:p>
            <a:pPr fontAlgn="auto">
              <a:buFont typeface="Arial" pitchFamily="34" charset="0"/>
              <a:buNone/>
              <a:defRPr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- 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연락처와  매칭하여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SNS, SMS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연동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buFont typeface="Arial" pitchFamily="34" charset="0"/>
              <a:buNone/>
              <a:defRPr/>
            </a:pPr>
            <a:r>
              <a:rPr lang="en-US" altLang="ko-KR" sz="1400" dirty="0" smtClean="0">
                <a:solidFill>
                  <a:schemeClr val="tx2"/>
                </a:solidFill>
              </a:rPr>
              <a:t>2</a:t>
            </a:r>
            <a:r>
              <a:rPr lang="en-US" altLang="ko-KR" sz="1400" dirty="0" smtClean="0">
                <a:solidFill>
                  <a:schemeClr val="accent5"/>
                </a:solidFill>
              </a:rPr>
              <a:t>) </a:t>
            </a:r>
            <a:r>
              <a:rPr lang="ko-KR" altLang="en-US" sz="1400" dirty="0" smtClean="0">
                <a:solidFill>
                  <a:schemeClr val="accent5"/>
                </a:solidFill>
              </a:rPr>
              <a:t>가구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-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앱과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매칭하거나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폴더로 사용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chemeClr val="accent2"/>
                </a:solidFill>
              </a:rPr>
              <a:t>3) </a:t>
            </a:r>
            <a:r>
              <a:rPr lang="ko-KR" altLang="en-US" sz="1400" dirty="0" err="1">
                <a:solidFill>
                  <a:schemeClr val="accent2"/>
                </a:solidFill>
              </a:rPr>
              <a:t>위젯</a:t>
            </a:r>
            <a:endParaRPr lang="en-US" altLang="ko-KR" sz="1400" dirty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altLang="ko-KR" sz="1400" dirty="0">
                <a:solidFill>
                  <a:schemeClr val="accent2"/>
                </a:solidFill>
              </a:rPr>
              <a:t>   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런쳐에서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제공하는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위젯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buFont typeface="Arial" pitchFamily="34" charset="0"/>
              <a:buNone/>
              <a:defRPr/>
            </a:pPr>
            <a:r>
              <a:rPr lang="en-US" altLang="ko-KR" sz="1400" dirty="0" smtClean="0">
                <a:solidFill>
                  <a:srgbClr val="0070C0"/>
                </a:solidFill>
              </a:rPr>
              <a:t>4) </a:t>
            </a:r>
            <a:r>
              <a:rPr lang="ko-KR" altLang="en-US" sz="1400" dirty="0" smtClean="0">
                <a:solidFill>
                  <a:srgbClr val="0070C0"/>
                </a:solidFill>
              </a:rPr>
              <a:t>메뉴버</a:t>
            </a:r>
            <a:r>
              <a:rPr lang="ko-KR" altLang="en-US" sz="1400" dirty="0">
                <a:solidFill>
                  <a:srgbClr val="0070C0"/>
                </a:solidFill>
              </a:rPr>
              <a:t>튼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 fontAlgn="auto">
              <a:buFont typeface="Arial" pitchFamily="34" charset="0"/>
              <a:buNone/>
              <a:defRPr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-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수정모드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혹은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런쳐홈피로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이동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buFont typeface="Arial" pitchFamily="34" charset="0"/>
              <a:buNone/>
              <a:defRPr/>
            </a:pPr>
            <a:r>
              <a:rPr lang="en-US" altLang="ko-KR" sz="1400" dirty="0" smtClean="0">
                <a:solidFill>
                  <a:srgbClr val="03BD03"/>
                </a:solidFill>
              </a:rPr>
              <a:t>5) </a:t>
            </a:r>
            <a:r>
              <a:rPr lang="ko-KR" altLang="en-US" sz="1400" dirty="0" err="1" smtClean="0">
                <a:solidFill>
                  <a:srgbClr val="03BD03"/>
                </a:solidFill>
              </a:rPr>
              <a:t>독바</a:t>
            </a:r>
            <a:endParaRPr lang="en-US" altLang="ko-KR" sz="1400" dirty="0" smtClean="0">
              <a:solidFill>
                <a:srgbClr val="03BD03"/>
              </a:solidFill>
            </a:endParaRPr>
          </a:p>
          <a:p>
            <a:pPr fontAlgn="auto">
              <a:buFont typeface="Arial" pitchFamily="34" charset="0"/>
              <a:buNone/>
              <a:defRPr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-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기본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앱들의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빠른 접근을 위한 메뉴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buFont typeface="Arial" pitchFamily="34" charset="0"/>
              <a:buNone/>
              <a:defRPr/>
            </a:pPr>
            <a:r>
              <a:rPr lang="en-US" altLang="ko-KR" sz="1400" dirty="0" smtClean="0">
                <a:solidFill>
                  <a:srgbClr val="7030A0"/>
                </a:solidFill>
              </a:rPr>
              <a:t>6) </a:t>
            </a:r>
            <a:r>
              <a:rPr lang="ko-KR" altLang="en-US" sz="1400" dirty="0" err="1" smtClean="0">
                <a:solidFill>
                  <a:srgbClr val="7030A0"/>
                </a:solidFill>
              </a:rPr>
              <a:t>말풍선</a:t>
            </a:r>
            <a:endParaRPr lang="en-US" altLang="ko-KR" sz="1400" dirty="0" smtClean="0">
              <a:solidFill>
                <a:srgbClr val="7030A0"/>
              </a:solidFill>
            </a:endParaRPr>
          </a:p>
          <a:p>
            <a:pPr fontAlgn="auto">
              <a:buFont typeface="Arial" pitchFamily="34" charset="0"/>
              <a:buNone/>
              <a:defRPr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-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아바타와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연결된 연락처의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SMS, MMS,SNS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내용을보여줌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buFont typeface="Arial" pitchFamily="34" charset="0"/>
              <a:buNone/>
              <a:defRPr/>
            </a:pPr>
            <a:endParaRPr lang="ko-KR" altLang="en-US" sz="2000" dirty="0">
              <a:solidFill>
                <a:srgbClr val="03BD03"/>
              </a:solidFill>
            </a:endParaRPr>
          </a:p>
          <a:p>
            <a:pPr fontAlgn="auto">
              <a:buFont typeface="Arial" pitchFamily="34" charset="0"/>
              <a:buNone/>
              <a:defRPr/>
            </a:pPr>
            <a:endParaRPr lang="ko-KR" altLang="en-US" sz="2000" dirty="0">
              <a:solidFill>
                <a:srgbClr val="0070C0"/>
              </a:solidFill>
            </a:endParaRPr>
          </a:p>
          <a:p>
            <a:pPr fontAlgn="auto">
              <a:buFont typeface="Arial" pitchFamily="34" charset="0"/>
              <a:buNone/>
              <a:defRPr/>
            </a:pPr>
            <a:endParaRPr lang="ko-KR" altLang="en-US" sz="2000" dirty="0">
              <a:solidFill>
                <a:schemeClr val="accent5"/>
              </a:solidFill>
            </a:endParaRPr>
          </a:p>
          <a:p>
            <a:pPr fontAlgn="auto">
              <a:buFont typeface="Arial" pitchFamily="34" charset="0"/>
              <a:buNone/>
              <a:defRPr/>
            </a:pPr>
            <a:endParaRPr lang="ko-KR" altLang="en-US" sz="2000" dirty="0">
              <a:solidFill>
                <a:schemeClr val="tx2"/>
              </a:solidFill>
            </a:endParaRPr>
          </a:p>
          <a:p>
            <a:pPr fontAlgn="auto">
              <a:buFont typeface="Arial" pitchFamily="34" charset="0"/>
              <a:buNone/>
              <a:defRPr/>
            </a:pPr>
            <a:endParaRPr lang="ko-KR" altLang="en-US" sz="2000" dirty="0"/>
          </a:p>
        </p:txBody>
      </p:sp>
      <p:sp>
        <p:nvSpPr>
          <p:cNvPr id="17412" name="텍스트 개체 틀 45"/>
          <p:cNvSpPr>
            <a:spLocks noGrp="1"/>
          </p:cNvSpPr>
          <p:nvPr>
            <p:ph type="body" sz="half" idx="2"/>
          </p:nvPr>
        </p:nvSpPr>
        <p:spPr>
          <a:xfrm>
            <a:off x="457200" y="981075"/>
            <a:ext cx="3008313" cy="5099050"/>
          </a:xfrm>
        </p:spPr>
        <p:txBody>
          <a:bodyPr/>
          <a:lstStyle/>
          <a:p>
            <a:r>
              <a:rPr lang="ko-KR" altLang="en-US" sz="2000" dirty="0" smtClean="0"/>
              <a:t>화면구성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6842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2400" dirty="0" smtClean="0"/>
              <a:t>시나리오</a:t>
            </a:r>
            <a:endParaRPr lang="ko-KR" altLang="en-US" sz="24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2897188" y="3860800"/>
            <a:ext cx="779462" cy="1008360"/>
          </a:xfrm>
          <a:prstGeom prst="straightConnector1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6" name="TextBox 17"/>
          <p:cNvSpPr txBox="1">
            <a:spLocks noChangeArrowheads="1"/>
          </p:cNvSpPr>
          <p:nvPr/>
        </p:nvSpPr>
        <p:spPr bwMode="auto">
          <a:xfrm>
            <a:off x="3287713" y="3492500"/>
            <a:ext cx="1511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b="1" dirty="0">
                <a:solidFill>
                  <a:srgbClr val="0070C0"/>
                </a:solidFill>
                <a:latin typeface="Arial" charset="0"/>
                <a:ea typeface="돋움" pitchFamily="50" charset="-127"/>
              </a:rPr>
              <a:t>4</a:t>
            </a:r>
            <a:r>
              <a:rPr kumimoji="0" lang="en-US" altLang="ko-KR" b="1" dirty="0" smtClean="0">
                <a:solidFill>
                  <a:srgbClr val="0070C0"/>
                </a:solidFill>
                <a:latin typeface="Arial" charset="0"/>
                <a:ea typeface="돋움" pitchFamily="50" charset="-127"/>
              </a:rPr>
              <a:t>) </a:t>
            </a:r>
            <a:r>
              <a:rPr kumimoji="0" lang="ko-KR" altLang="en-US" b="1" dirty="0">
                <a:solidFill>
                  <a:srgbClr val="0070C0"/>
                </a:solidFill>
                <a:latin typeface="Arial" charset="0"/>
                <a:ea typeface="돋움" pitchFamily="50" charset="-127"/>
              </a:rPr>
              <a:t>메뉴 버튼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1979712" y="2636838"/>
            <a:ext cx="1439763" cy="1919287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8" name="TextBox 20"/>
          <p:cNvSpPr txBox="1">
            <a:spLocks noChangeArrowheads="1"/>
          </p:cNvSpPr>
          <p:nvPr/>
        </p:nvSpPr>
        <p:spPr bwMode="auto">
          <a:xfrm>
            <a:off x="3287713" y="2322513"/>
            <a:ext cx="1511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b="1">
                <a:solidFill>
                  <a:srgbClr val="D1282E"/>
                </a:solidFill>
                <a:latin typeface="Arial" charset="0"/>
                <a:ea typeface="돋움" pitchFamily="50" charset="-127"/>
              </a:rPr>
              <a:t>1) </a:t>
            </a:r>
            <a:r>
              <a:rPr kumimoji="0" lang="ko-KR" altLang="en-US" b="1">
                <a:solidFill>
                  <a:srgbClr val="D1282E"/>
                </a:solidFill>
                <a:latin typeface="Arial" charset="0"/>
                <a:ea typeface="돋움" pitchFamily="50" charset="-127"/>
              </a:rPr>
              <a:t>아바타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39750" y="4257675"/>
            <a:ext cx="80963" cy="1763713"/>
          </a:xfrm>
          <a:prstGeom prst="straightConnector1">
            <a:avLst/>
          </a:prstGeom>
          <a:ln w="2222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0" name="TextBox 24"/>
          <p:cNvSpPr txBox="1">
            <a:spLocks noChangeArrowheads="1"/>
          </p:cNvSpPr>
          <p:nvPr/>
        </p:nvSpPr>
        <p:spPr bwMode="auto">
          <a:xfrm>
            <a:off x="34925" y="6027738"/>
            <a:ext cx="1503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b="1">
                <a:solidFill>
                  <a:srgbClr val="DC5924"/>
                </a:solidFill>
                <a:latin typeface="Arial" charset="0"/>
                <a:ea typeface="돋움" pitchFamily="50" charset="-127"/>
              </a:rPr>
              <a:t>2) </a:t>
            </a:r>
            <a:r>
              <a:rPr kumimoji="0" lang="ko-KR" altLang="en-US" b="1">
                <a:solidFill>
                  <a:srgbClr val="DC5924"/>
                </a:solidFill>
                <a:latin typeface="Arial" charset="0"/>
                <a:ea typeface="돋움" pitchFamily="50" charset="-127"/>
              </a:rPr>
              <a:t>가구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3214688" y="5445125"/>
            <a:ext cx="828675" cy="0"/>
          </a:xfrm>
          <a:prstGeom prst="straightConnector1">
            <a:avLst/>
          </a:prstGeom>
          <a:ln w="22225">
            <a:solidFill>
              <a:srgbClr val="03BD0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2" name="TextBox 33"/>
          <p:cNvSpPr txBox="1">
            <a:spLocks noChangeArrowheads="1"/>
          </p:cNvSpPr>
          <p:nvPr/>
        </p:nvSpPr>
        <p:spPr bwMode="auto">
          <a:xfrm>
            <a:off x="3997325" y="5219700"/>
            <a:ext cx="1079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b="1" dirty="0">
                <a:solidFill>
                  <a:srgbClr val="03BD03"/>
                </a:solidFill>
                <a:latin typeface="Arial" charset="0"/>
                <a:ea typeface="돋움" pitchFamily="50" charset="-127"/>
              </a:rPr>
              <a:t>5</a:t>
            </a:r>
            <a:r>
              <a:rPr kumimoji="0" lang="en-US" altLang="ko-KR" b="1" dirty="0" smtClean="0">
                <a:solidFill>
                  <a:srgbClr val="03BD03"/>
                </a:solidFill>
                <a:latin typeface="Arial" charset="0"/>
                <a:ea typeface="돋움" pitchFamily="50" charset="-127"/>
              </a:rPr>
              <a:t>) </a:t>
            </a:r>
            <a:r>
              <a:rPr kumimoji="0" lang="ko-KR" altLang="en-US" b="1" dirty="0" err="1">
                <a:solidFill>
                  <a:srgbClr val="03BD03"/>
                </a:solidFill>
                <a:latin typeface="Arial" charset="0"/>
                <a:ea typeface="돋움" pitchFamily="50" charset="-127"/>
              </a:rPr>
              <a:t>독바</a:t>
            </a:r>
            <a:endParaRPr kumimoji="0" lang="ko-KR" altLang="en-US" b="1" dirty="0">
              <a:solidFill>
                <a:srgbClr val="03BD03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1765300" y="1484313"/>
            <a:ext cx="935038" cy="1657350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4" name="TextBox 44"/>
          <p:cNvSpPr txBox="1">
            <a:spLocks noChangeArrowheads="1"/>
          </p:cNvSpPr>
          <p:nvPr/>
        </p:nvSpPr>
        <p:spPr bwMode="auto">
          <a:xfrm>
            <a:off x="2411413" y="1125538"/>
            <a:ext cx="1512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b="1" dirty="0" smtClean="0">
                <a:solidFill>
                  <a:srgbClr val="7030A0"/>
                </a:solidFill>
                <a:latin typeface="Arial" charset="0"/>
                <a:ea typeface="돋움" pitchFamily="50" charset="-127"/>
              </a:rPr>
              <a:t>6)</a:t>
            </a:r>
            <a:r>
              <a:rPr kumimoji="0" lang="ko-KR" altLang="en-US" b="1" dirty="0" err="1" smtClean="0">
                <a:solidFill>
                  <a:srgbClr val="7030A0"/>
                </a:solidFill>
                <a:latin typeface="Arial" charset="0"/>
                <a:ea typeface="돋움" pitchFamily="50" charset="-127"/>
              </a:rPr>
              <a:t>말풍선</a:t>
            </a:r>
            <a:endParaRPr kumimoji="0" lang="ko-KR" altLang="en-US" b="1" dirty="0">
              <a:solidFill>
                <a:srgbClr val="7030A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2700339" y="1848437"/>
            <a:ext cx="587374" cy="6590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65500" y="1479105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5C201"/>
                </a:solidFill>
              </a:rPr>
              <a:t>3) </a:t>
            </a:r>
            <a:r>
              <a:rPr lang="ko-KR" altLang="en-US" b="1" dirty="0" err="1">
                <a:solidFill>
                  <a:srgbClr val="F5C201"/>
                </a:solidFill>
              </a:rPr>
              <a:t>위젯</a:t>
            </a:r>
            <a:endParaRPr lang="ko-KR" altLang="en-US" b="1" dirty="0">
              <a:solidFill>
                <a:srgbClr val="F5C201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Mate Launcher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D238-D1BD-4D2D-BC68-9F063C133C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5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dministrator\Pictures\런처관련\런처홈피_입력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07" y="1561467"/>
            <a:ext cx="3138872" cy="506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내용 개체 틀 43"/>
          <p:cNvSpPr>
            <a:spLocks noGrp="1"/>
          </p:cNvSpPr>
          <p:nvPr>
            <p:ph idx="1"/>
          </p:nvPr>
        </p:nvSpPr>
        <p:spPr>
          <a:xfrm>
            <a:off x="4932363" y="981075"/>
            <a:ext cx="3754437" cy="5099050"/>
          </a:xfrm>
        </p:spPr>
        <p:txBody>
          <a:bodyPr rtlCol="0">
            <a:normAutofit/>
          </a:bodyPr>
          <a:lstStyle/>
          <a:p>
            <a:pPr fontAlgn="auto">
              <a:buFont typeface="Arial" pitchFamily="34" charset="0"/>
              <a:buNone/>
              <a:defRPr/>
            </a:pPr>
            <a:r>
              <a:rPr lang="ko-KR" altLang="en-US" sz="2000" dirty="0" smtClean="0"/>
              <a:t>화면설명</a:t>
            </a:r>
            <a:endParaRPr lang="en-US" altLang="ko-KR" sz="2000" dirty="0" smtClean="0"/>
          </a:p>
          <a:p>
            <a:pPr fontAlgn="auto">
              <a:buFont typeface="Arial" pitchFamily="34" charset="0"/>
              <a:buNone/>
              <a:defRPr/>
            </a:pPr>
            <a:endParaRPr lang="en-US" altLang="ko-KR" sz="2000" dirty="0" smtClean="0"/>
          </a:p>
          <a:p>
            <a:pPr fontAlgn="auto">
              <a:buFont typeface="Arial" pitchFamily="34" charset="0"/>
              <a:buNone/>
              <a:defRPr/>
            </a:pPr>
            <a:r>
              <a:rPr lang="en-US" altLang="ko-KR" sz="1400" dirty="0" smtClean="0">
                <a:solidFill>
                  <a:schemeClr val="tx2"/>
                </a:solidFill>
              </a:rPr>
              <a:t>1) </a:t>
            </a:r>
          </a:p>
          <a:p>
            <a:pPr fontAlgn="auto">
              <a:buFont typeface="Arial" pitchFamily="34" charset="0"/>
              <a:buNone/>
              <a:defRPr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-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개인의 프로필 사진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대문 메시지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buFont typeface="Arial" pitchFamily="34" charset="0"/>
              <a:buNone/>
              <a:defRPr/>
            </a:pPr>
            <a:r>
              <a:rPr lang="en-US" altLang="ko-KR" sz="1400" dirty="0" smtClean="0">
                <a:solidFill>
                  <a:schemeClr val="tx2"/>
                </a:solidFill>
              </a:rPr>
              <a:t>2</a:t>
            </a:r>
            <a:r>
              <a:rPr lang="en-US" altLang="ko-KR" sz="1400" dirty="0" smtClean="0">
                <a:solidFill>
                  <a:schemeClr val="accent5"/>
                </a:solidFill>
              </a:rPr>
              <a:t>)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-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현재 내가  꾸민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홈화면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buFont typeface="Arial" pitchFamily="34" charset="0"/>
              <a:buNone/>
              <a:defRPr/>
            </a:pPr>
            <a:r>
              <a:rPr lang="en-US" altLang="ko-KR" sz="1400" dirty="0">
                <a:solidFill>
                  <a:srgbClr val="0070C0"/>
                </a:solidFill>
              </a:rPr>
              <a:t>3) 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 fontAlgn="auto">
              <a:buFont typeface="Arial" pitchFamily="34" charset="0"/>
              <a:buNone/>
              <a:defRPr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-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글쓰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추천하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다운하기 버튼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buFont typeface="Arial" pitchFamily="34" charset="0"/>
              <a:buNone/>
              <a:defRPr/>
            </a:pPr>
            <a:r>
              <a:rPr lang="en-US" altLang="ko-KR" sz="1400" dirty="0">
                <a:solidFill>
                  <a:srgbClr val="03BD03"/>
                </a:solidFill>
              </a:rPr>
              <a:t>4) </a:t>
            </a:r>
            <a:endParaRPr lang="en-US" altLang="ko-KR" sz="1400" dirty="0" smtClean="0">
              <a:solidFill>
                <a:srgbClr val="03BD03"/>
              </a:solidFill>
            </a:endParaRPr>
          </a:p>
          <a:p>
            <a:pPr fontAlgn="auto">
              <a:buFont typeface="Arial" pitchFamily="34" charset="0"/>
              <a:buNone/>
              <a:defRPr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-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방명록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댓글을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입력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buFont typeface="Arial" pitchFamily="34" charset="0"/>
              <a:buNone/>
              <a:defRPr/>
            </a:pPr>
            <a:r>
              <a:rPr lang="en-US" altLang="ko-KR" sz="1400" dirty="0" smtClean="0">
                <a:solidFill>
                  <a:srgbClr val="7030A0"/>
                </a:solidFill>
              </a:rPr>
              <a:t>5)</a:t>
            </a:r>
          </a:p>
          <a:p>
            <a:pPr fontAlgn="auto">
              <a:buFont typeface="Arial" pitchFamily="34" charset="0"/>
              <a:buNone/>
              <a:defRPr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-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런처홈피의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메뉴</a:t>
            </a:r>
            <a:endParaRPr lang="ko-KR" altLang="en-US" sz="2000" dirty="0">
              <a:solidFill>
                <a:schemeClr val="tx2"/>
              </a:solidFill>
            </a:endParaRPr>
          </a:p>
          <a:p>
            <a:pPr fontAlgn="auto">
              <a:buFont typeface="Arial" pitchFamily="34" charset="0"/>
              <a:buNone/>
              <a:defRPr/>
            </a:pPr>
            <a:endParaRPr lang="ko-KR" altLang="en-US" sz="2000" dirty="0"/>
          </a:p>
        </p:txBody>
      </p:sp>
      <p:sp>
        <p:nvSpPr>
          <p:cNvPr id="48" name="텍스트 개체 틀 45"/>
          <p:cNvSpPr>
            <a:spLocks noGrp="1"/>
          </p:cNvSpPr>
          <p:nvPr>
            <p:ph type="body" sz="half" idx="2"/>
          </p:nvPr>
        </p:nvSpPr>
        <p:spPr>
          <a:xfrm>
            <a:off x="457200" y="981075"/>
            <a:ext cx="3008313" cy="5099050"/>
          </a:xfrm>
        </p:spPr>
        <p:txBody>
          <a:bodyPr/>
          <a:lstStyle/>
          <a:p>
            <a:r>
              <a:rPr lang="ko-KR" altLang="en-US" sz="2000" smtClean="0"/>
              <a:t>화면구성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3559175" y="4334024"/>
            <a:ext cx="635000" cy="0"/>
          </a:xfrm>
          <a:prstGeom prst="straightConnector1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7"/>
          <p:cNvSpPr txBox="1">
            <a:spLocks noChangeArrowheads="1"/>
          </p:cNvSpPr>
          <p:nvPr/>
        </p:nvSpPr>
        <p:spPr bwMode="auto">
          <a:xfrm>
            <a:off x="4194175" y="4176216"/>
            <a:ext cx="648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b="1" dirty="0">
                <a:solidFill>
                  <a:srgbClr val="0070C0"/>
                </a:solidFill>
                <a:latin typeface="Arial" charset="0"/>
                <a:ea typeface="돋움" pitchFamily="50" charset="-127"/>
              </a:rPr>
              <a:t>3)</a:t>
            </a:r>
            <a:endParaRPr kumimoji="0" lang="ko-KR" altLang="en-US" b="1" dirty="0">
              <a:solidFill>
                <a:srgbClr val="0070C0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3514725" y="1988840"/>
            <a:ext cx="679450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20"/>
          <p:cNvSpPr txBox="1">
            <a:spLocks noChangeArrowheads="1"/>
          </p:cNvSpPr>
          <p:nvPr/>
        </p:nvSpPr>
        <p:spPr bwMode="auto">
          <a:xfrm>
            <a:off x="4194175" y="1831504"/>
            <a:ext cx="648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b="1" dirty="0">
                <a:solidFill>
                  <a:srgbClr val="D1282E"/>
                </a:solidFill>
                <a:latin typeface="Arial" charset="0"/>
                <a:ea typeface="돋움" pitchFamily="50" charset="-127"/>
              </a:rPr>
              <a:t>1)</a:t>
            </a:r>
            <a:endParaRPr kumimoji="0" lang="ko-KR" altLang="en-US" b="1" dirty="0">
              <a:solidFill>
                <a:srgbClr val="D1282E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>
            <a:off x="3551237" y="3284984"/>
            <a:ext cx="679450" cy="0"/>
          </a:xfrm>
          <a:prstGeom prst="straightConnector1">
            <a:avLst/>
          </a:prstGeom>
          <a:ln w="2222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24"/>
          <p:cNvSpPr txBox="1">
            <a:spLocks noChangeArrowheads="1"/>
          </p:cNvSpPr>
          <p:nvPr/>
        </p:nvSpPr>
        <p:spPr bwMode="auto">
          <a:xfrm>
            <a:off x="4194175" y="3100040"/>
            <a:ext cx="648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b="1" dirty="0" smtClean="0">
                <a:solidFill>
                  <a:srgbClr val="DC5924"/>
                </a:solidFill>
                <a:latin typeface="Arial" charset="0"/>
                <a:ea typeface="돋움" pitchFamily="50" charset="-127"/>
              </a:rPr>
              <a:t>2)</a:t>
            </a:r>
            <a:endParaRPr kumimoji="0" lang="ko-KR" altLang="en-US" b="1" dirty="0">
              <a:solidFill>
                <a:srgbClr val="DC5924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H="1" flipV="1">
            <a:off x="3559175" y="4941168"/>
            <a:ext cx="635000" cy="3175"/>
          </a:xfrm>
          <a:prstGeom prst="straightConnector1">
            <a:avLst/>
          </a:prstGeom>
          <a:ln w="22225">
            <a:solidFill>
              <a:srgbClr val="03BD0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33"/>
          <p:cNvSpPr txBox="1">
            <a:spLocks noChangeArrowheads="1"/>
          </p:cNvSpPr>
          <p:nvPr/>
        </p:nvSpPr>
        <p:spPr bwMode="auto">
          <a:xfrm>
            <a:off x="4194175" y="4787305"/>
            <a:ext cx="648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b="1" dirty="0">
                <a:solidFill>
                  <a:srgbClr val="03BD03"/>
                </a:solidFill>
                <a:latin typeface="Arial" charset="0"/>
                <a:ea typeface="돋움" pitchFamily="50" charset="-127"/>
              </a:rPr>
              <a:t>4)</a:t>
            </a:r>
            <a:endParaRPr kumimoji="0" lang="ko-KR" altLang="en-US" b="1" dirty="0">
              <a:solidFill>
                <a:srgbClr val="03BD03"/>
              </a:solidFill>
              <a:latin typeface="Arial" charset="0"/>
              <a:ea typeface="돋움" pitchFamily="50" charset="-127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H="1">
            <a:off x="3551237" y="6351838"/>
            <a:ext cx="620713" cy="0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44"/>
          <p:cNvSpPr txBox="1">
            <a:spLocks noChangeArrowheads="1"/>
          </p:cNvSpPr>
          <p:nvPr/>
        </p:nvSpPr>
        <p:spPr bwMode="auto">
          <a:xfrm>
            <a:off x="4194175" y="6165304"/>
            <a:ext cx="648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b="1" dirty="0">
                <a:solidFill>
                  <a:srgbClr val="7030A0"/>
                </a:solidFill>
                <a:latin typeface="Arial" charset="0"/>
                <a:ea typeface="돋움" pitchFamily="50" charset="-127"/>
              </a:rPr>
              <a:t>5)</a:t>
            </a:r>
            <a:endParaRPr kumimoji="0" lang="ko-KR" altLang="en-US" b="1" dirty="0">
              <a:solidFill>
                <a:srgbClr val="7030A0"/>
              </a:solidFill>
              <a:latin typeface="Arial" charset="0"/>
              <a:ea typeface="돋움" pitchFamily="50" charset="-127"/>
            </a:endParaRPr>
          </a:p>
        </p:txBody>
      </p:sp>
      <p:pic>
        <p:nvPicPr>
          <p:cNvPr id="59" name="Picture 6" descr="C:\Users\Administrator\Desktop\친구목록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36" y="1586804"/>
            <a:ext cx="3241720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7" descr="C:\Users\Administrator\Desktop\랭킹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05" y="1557059"/>
            <a:ext cx="3195751" cy="506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제목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6842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2400" dirty="0" smtClean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</a:rPr>
              <a:t>시나리오</a:t>
            </a:r>
            <a:endParaRPr lang="ko-KR" altLang="en-US" sz="240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3" name="슬라이드 번호 개체 틀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</p:spPr>
        <p:txBody>
          <a:bodyPr/>
          <a:lstStyle/>
          <a:p>
            <a:fld id="{4EC9D238-D1BD-4D2D-BC68-9F063C133CD1}" type="slidenum">
              <a:rPr lang="ko-KR" altLang="en-US" smtClean="0">
                <a:solidFill>
                  <a:srgbClr val="D1282E"/>
                </a:solidFill>
              </a:rPr>
              <a:pPr/>
              <a:t>6</a:t>
            </a:fld>
            <a:endParaRPr lang="ko-KR" altLang="en-US">
              <a:solidFill>
                <a:srgbClr val="D1282E"/>
              </a:solidFill>
            </a:endParaRPr>
          </a:p>
        </p:txBody>
      </p:sp>
      <p:sp>
        <p:nvSpPr>
          <p:cNvPr id="65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5148064" y="6381328"/>
            <a:ext cx="3429000" cy="355853"/>
          </a:xfrm>
        </p:spPr>
        <p:txBody>
          <a:bodyPr/>
          <a:lstStyle/>
          <a:p>
            <a:r>
              <a:rPr lang="en-US" altLang="ko-KR" dirty="0" smtClean="0"/>
              <a:t>Mate Launcher</a:t>
            </a:r>
            <a:endParaRPr lang="ko-KR" altLang="en-US" dirty="0"/>
          </a:p>
        </p:txBody>
      </p:sp>
      <p:pic>
        <p:nvPicPr>
          <p:cNvPr id="66" name="Picture 2" descr="C:\Users\Administrator\Pictures\런처관련\런처홈피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28" y="1586804"/>
            <a:ext cx="3124074" cy="504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86" y="1557059"/>
            <a:ext cx="3200070" cy="5048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30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  <p:bldP spid="54" grpId="0"/>
      <p:bldP spid="56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770912"/>
              </p:ext>
            </p:extLst>
          </p:nvPr>
        </p:nvGraphicFramePr>
        <p:xfrm>
          <a:off x="1310399" y="4924008"/>
          <a:ext cx="7200802" cy="1097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00401"/>
                <a:gridCol w="3600401"/>
              </a:tblGrid>
              <a:tr h="2881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Application</a:t>
                      </a:r>
                      <a:r>
                        <a:rPr lang="en-US" altLang="ko-KR" b="1" baseline="0" dirty="0" smtClean="0"/>
                        <a:t> Framework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Libraries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RunTime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597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Kernel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915816" y="2541822"/>
            <a:ext cx="2232248" cy="23273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64088" y="2816375"/>
            <a:ext cx="936104" cy="6846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prstClr val="black"/>
                </a:solidFill>
              </a:rPr>
              <a:t>잠금</a:t>
            </a:r>
            <a:endParaRPr lang="en-US" altLang="ko-KR" sz="1400" b="1" dirty="0" smtClean="0">
              <a:solidFill>
                <a:prstClr val="black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APP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79045" y="2803492"/>
            <a:ext cx="1033381" cy="6975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prstClr val="black"/>
                </a:solidFill>
              </a:rPr>
              <a:t>홈페이</a:t>
            </a:r>
            <a:r>
              <a:rPr lang="ko-KR" altLang="en-US" sz="1400" b="1" dirty="0">
                <a:solidFill>
                  <a:prstClr val="black"/>
                </a:solidFill>
              </a:rPr>
              <a:t>지</a:t>
            </a:r>
            <a:endParaRPr lang="en-US" altLang="ko-KR" sz="1400" b="1" dirty="0" smtClean="0">
              <a:solidFill>
                <a:prstClr val="black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APP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32240" y="2816374"/>
            <a:ext cx="1528068" cy="684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일반</a:t>
            </a:r>
            <a:endParaRPr lang="en-US" altLang="ko-KR" dirty="0">
              <a:solidFill>
                <a:prstClr val="white"/>
              </a:solidFill>
            </a:endParaRPr>
          </a:p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(</a:t>
            </a:r>
            <a:r>
              <a:rPr lang="en-US" altLang="ko-KR" dirty="0" err="1" smtClean="0">
                <a:solidFill>
                  <a:prstClr val="white"/>
                </a:solidFill>
              </a:rPr>
              <a:t>Phone,SMS</a:t>
            </a:r>
            <a:r>
              <a:rPr lang="en-US" altLang="ko-KR" dirty="0" smtClean="0">
                <a:solidFill>
                  <a:prstClr val="white"/>
                </a:solidFill>
              </a:rPr>
              <a:t>..)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31641" y="322945"/>
            <a:ext cx="5400600" cy="8324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black"/>
                </a:solidFill>
              </a:rPr>
              <a:t>Google App Engine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1640" y="2132856"/>
            <a:ext cx="7200800" cy="38884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29113" y="6021288"/>
            <a:ext cx="2865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Smart Phone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14541" y="322945"/>
            <a:ext cx="1345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Server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36" name="위쪽/아래쪽 화살표 35"/>
          <p:cNvSpPr/>
          <p:nvPr/>
        </p:nvSpPr>
        <p:spPr>
          <a:xfrm>
            <a:off x="2195736" y="1268760"/>
            <a:ext cx="360040" cy="1534732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위쪽/아래쪽 화살표 37"/>
          <p:cNvSpPr/>
          <p:nvPr/>
        </p:nvSpPr>
        <p:spPr>
          <a:xfrm>
            <a:off x="3901712" y="1268760"/>
            <a:ext cx="360040" cy="1273062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869462"/>
              </p:ext>
            </p:extLst>
          </p:nvPr>
        </p:nvGraphicFramePr>
        <p:xfrm>
          <a:off x="2987824" y="2996952"/>
          <a:ext cx="979465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465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Item 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F0000"/>
                        </a:gs>
                        <a:gs pos="100000">
                          <a:schemeClr val="accent6">
                            <a:lumMod val="20000"/>
                            <a:lumOff val="8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294316"/>
              </p:ext>
            </p:extLst>
          </p:nvPr>
        </p:nvGraphicFramePr>
        <p:xfrm>
          <a:off x="4103949" y="2972230"/>
          <a:ext cx="900099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99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Server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F0000"/>
                        </a:gs>
                        <a:gs pos="100000">
                          <a:schemeClr val="accent6">
                            <a:lumMod val="40000"/>
                            <a:lumOff val="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934902"/>
              </p:ext>
            </p:extLst>
          </p:nvPr>
        </p:nvGraphicFramePr>
        <p:xfrm>
          <a:off x="4081732" y="3897052"/>
          <a:ext cx="922316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316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SNS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F0000"/>
                        </a:gs>
                        <a:gs pos="100000">
                          <a:schemeClr val="accent6">
                            <a:lumMod val="20000"/>
                            <a:lumOff val="8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473824"/>
              </p:ext>
            </p:extLst>
          </p:nvPr>
        </p:nvGraphicFramePr>
        <p:xfrm>
          <a:off x="2994734" y="3897052"/>
          <a:ext cx="985896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896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Dock Bar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F0000"/>
                        </a:gs>
                        <a:gs pos="100000">
                          <a:schemeClr val="accent6">
                            <a:lumMod val="20000"/>
                            <a:lumOff val="8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026899"/>
              </p:ext>
            </p:extLst>
          </p:nvPr>
        </p:nvGraphicFramePr>
        <p:xfrm>
          <a:off x="4081732" y="4365104"/>
          <a:ext cx="923986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86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Layout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F0000"/>
                        </a:gs>
                        <a:gs pos="100000">
                          <a:schemeClr val="accent6">
                            <a:lumMod val="20000"/>
                            <a:lumOff val="8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889969"/>
              </p:ext>
            </p:extLst>
          </p:nvPr>
        </p:nvGraphicFramePr>
        <p:xfrm>
          <a:off x="2994734" y="4365104"/>
          <a:ext cx="985896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896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F0000"/>
                        </a:gs>
                        <a:gs pos="100000">
                          <a:schemeClr val="accent6">
                            <a:lumMod val="20000"/>
                            <a:lumOff val="8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494301"/>
              </p:ext>
            </p:extLst>
          </p:nvPr>
        </p:nvGraphicFramePr>
        <p:xfrm>
          <a:off x="2987824" y="3429000"/>
          <a:ext cx="985896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896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Avatar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F0000"/>
                        </a:gs>
                        <a:gs pos="100000">
                          <a:schemeClr val="accent6">
                            <a:lumMod val="20000"/>
                            <a:lumOff val="8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999364"/>
              </p:ext>
            </p:extLst>
          </p:nvPr>
        </p:nvGraphicFramePr>
        <p:xfrm>
          <a:off x="4099139" y="3436357"/>
          <a:ext cx="904909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909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Service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F0000"/>
                        </a:gs>
                        <a:gs pos="100000">
                          <a:schemeClr val="accent6">
                            <a:lumMod val="20000"/>
                            <a:lumOff val="8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131840" y="251110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prstClr val="black"/>
                </a:solidFill>
              </a:rPr>
              <a:t>Mate Launcher</a:t>
            </a:r>
            <a:endParaRPr lang="ko-KR" alt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13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4"/>
          <p:cNvSpPr>
            <a:spLocks noGrp="1"/>
          </p:cNvSpPr>
          <p:nvPr>
            <p:ph type="title"/>
          </p:nvPr>
        </p:nvSpPr>
        <p:spPr>
          <a:xfrm>
            <a:off x="113978" y="260648"/>
            <a:ext cx="7200000" cy="648072"/>
          </a:xfrm>
        </p:spPr>
        <p:txBody>
          <a:bodyPr/>
          <a:lstStyle/>
          <a:p>
            <a:r>
              <a:rPr lang="ko-KR" altLang="en-US" sz="2400" dirty="0" smtClean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</a:rPr>
              <a:t>일정</a:t>
            </a:r>
            <a:endParaRPr lang="ko-KR" altLang="en-US" sz="240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graphicFrame>
        <p:nvGraphicFramePr>
          <p:cNvPr id="29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364007"/>
              </p:ext>
            </p:extLst>
          </p:nvPr>
        </p:nvGraphicFramePr>
        <p:xfrm>
          <a:off x="323528" y="1340768"/>
          <a:ext cx="8496943" cy="446449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{284E427A-3D55-4303-BF80-6455036E1DE7}</a:tableStyleId>
              </a:tblPr>
              <a:tblGrid>
                <a:gridCol w="1213849"/>
                <a:gridCol w="1213849"/>
                <a:gridCol w="1213849"/>
                <a:gridCol w="1213849"/>
                <a:gridCol w="1213849"/>
                <a:gridCol w="1213849"/>
                <a:gridCol w="1213849"/>
              </a:tblGrid>
              <a:tr h="8928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일정</a:t>
                      </a:r>
                      <a:endParaRPr lang="ko-KR" altLang="en-US" sz="1400" b="1" i="0" u="none" strike="noStrike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3/15~3/31</a:t>
                      </a:r>
                      <a:endParaRPr lang="en-US" altLang="ko-KR" sz="1400" b="0" i="0" u="none" strike="noStrike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4/1~4/15</a:t>
                      </a:r>
                      <a:endParaRPr lang="en-US" altLang="ko-KR" sz="1400" b="0" i="0" u="none" strike="noStrike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4/16~4/30</a:t>
                      </a:r>
                      <a:endParaRPr lang="en-US" altLang="ko-KR" sz="1400" b="0" i="0" u="none" strike="noStrike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5/1~5/15</a:t>
                      </a:r>
                      <a:endParaRPr lang="en-US" altLang="ko-KR" sz="1400" b="0" i="0" u="none" strike="noStrike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5/16~5/31</a:t>
                      </a:r>
                      <a:endParaRPr lang="en-US" altLang="ko-KR" sz="1400" b="0" i="0" u="none" strike="noStrike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6/1~6/7</a:t>
                      </a:r>
                      <a:endParaRPr lang="en-US" altLang="ko-KR" sz="1400" b="0" i="0" u="none" strike="noStrike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5715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계획</a:t>
                      </a:r>
                      <a:endParaRPr lang="ko-KR" altLang="en-US" sz="1400" b="1" i="0" u="none" strike="noStrike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제안서작성</a:t>
                      </a:r>
                      <a:endParaRPr lang="ko-KR" altLang="en-US" sz="1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구조설계</a:t>
                      </a:r>
                      <a:endParaRPr lang="ko-KR" altLang="en-US" sz="1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t"/>
                      <a:r>
                        <a:rPr lang="ko-KR" altLang="en-US" sz="14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t"/>
                      <a:r>
                        <a:rPr lang="ko-KR" altLang="en-US" sz="14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홈화면</a:t>
                      </a:r>
                      <a:r>
                        <a:rPr lang="ko-KR" altLang="en-US" sz="140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기본</a:t>
                      </a:r>
                      <a:r>
                        <a:rPr lang="en-US" sz="140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endParaRPr lang="en-US" sz="1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완성</a:t>
                      </a:r>
                      <a:r>
                        <a:rPr lang="en-US" altLang="ko-KR" sz="14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endParaRPr lang="en-US" altLang="ko-KR" sz="1400" u="none" strike="noStrike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 </a:t>
                      </a:r>
                      <a:r>
                        <a:rPr lang="ko-KR" altLang="en-US" sz="1400" u="none" strike="noStrike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독바</a:t>
                      </a:r>
                      <a:r>
                        <a:rPr lang="ko-KR" altLang="en-US" sz="140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구현</a:t>
                      </a:r>
                      <a:r>
                        <a:rPr lang="en-US" altLang="ko-KR" sz="140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ko-KR" altLang="en-US" sz="1400" b="0" i="0" u="none" strike="noStrike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홈화면</a:t>
                      </a:r>
                      <a:r>
                        <a:rPr lang="ko-KR" altLang="en-US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배경 레이아웃 완성</a:t>
                      </a:r>
                      <a:endParaRPr lang="ko-KR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홈화면에서</a:t>
                      </a:r>
                      <a:r>
                        <a:rPr lang="ko-KR" altLang="en-US" sz="140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오브젝트 추가</a:t>
                      </a:r>
                      <a:r>
                        <a:rPr lang="en-US" altLang="ko-KR" sz="140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이동</a:t>
                      </a:r>
                      <a:r>
                        <a:rPr lang="en-US" altLang="ko-KR" sz="140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r>
                        <a:rPr lang="en-US" altLang="ko-KR" sz="140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ko-KR" altLang="en-US" sz="1400" u="none" strike="noStrike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아바타</a:t>
                      </a:r>
                      <a:r>
                        <a:rPr lang="ko-KR" altLang="en-US" sz="140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기능 연결</a:t>
                      </a:r>
                      <a:endParaRPr lang="ko-KR" altLang="en-US" sz="1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홈화면</a:t>
                      </a:r>
                      <a:r>
                        <a:rPr lang="ko-KR" altLang="en-US" sz="140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외부 이미지 추가 삭제</a:t>
                      </a:r>
                      <a:r>
                        <a:rPr lang="en-US" altLang="ko-KR" sz="140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ko-KR" altLang="en-US" sz="1400" u="none" strike="noStrike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수정화면독바</a:t>
                      </a:r>
                      <a:r>
                        <a:rPr lang="en-US" altLang="ko-KR" sz="140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endParaRPr lang="ko-KR" altLang="en-US" sz="1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u="none" strike="noStrike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잠금화면</a:t>
                      </a:r>
                      <a:r>
                        <a:rPr lang="en-US" altLang="ko-KR" sz="140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endParaRPr lang="ko-KR" altLang="en-US" sz="1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u="none" strike="noStrike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아바타</a:t>
                      </a:r>
                      <a:r>
                        <a:rPr lang="ko-KR" altLang="en-US" sz="140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기능 완성</a:t>
                      </a:r>
                      <a:r>
                        <a:rPr lang="en-US" altLang="ko-KR" sz="140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endParaRPr lang="en-US" altLang="ko-KR" sz="1400" b="1" i="0" u="none" strike="noStrike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Prototype </a:t>
                      </a:r>
                      <a:r>
                        <a:rPr lang="ko-KR" altLang="en-US" sz="140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완성</a:t>
                      </a:r>
                      <a:endParaRPr lang="en-US" sz="1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</a:t>
                      </a:r>
                      <a:endParaRPr lang="ko-KR" altLang="en-US" sz="1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 완성</a:t>
                      </a:r>
                      <a:endParaRPr lang="ko-KR" altLang="en-US" sz="1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통합 </a:t>
                      </a:r>
                      <a:r>
                        <a:rPr lang="en-US" sz="140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Test</a:t>
                      </a:r>
                      <a:r>
                        <a:rPr lang="ko-KR" altLang="en-US" sz="14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프로그램최종 </a:t>
                      </a:r>
                      <a:r>
                        <a:rPr lang="en-US" altLang="ko-KR" sz="14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Test</a:t>
                      </a:r>
                      <a:endParaRPr lang="en-US" altLang="ko-KR" sz="14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슬라이드 번호 개체 틀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</p:spPr>
        <p:txBody>
          <a:bodyPr/>
          <a:lstStyle/>
          <a:p>
            <a:fld id="{4EC9D238-D1BD-4D2D-BC68-9F063C133CD1}" type="slidenum">
              <a:rPr lang="ko-KR" altLang="en-US" smtClean="0">
                <a:solidFill>
                  <a:srgbClr val="D1282E"/>
                </a:solidFill>
              </a:rPr>
              <a:pPr/>
              <a:t>8</a:t>
            </a:fld>
            <a:endParaRPr lang="ko-KR" altLang="en-US">
              <a:solidFill>
                <a:srgbClr val="D1282E"/>
              </a:solidFill>
            </a:endParaRPr>
          </a:p>
        </p:txBody>
      </p:sp>
      <p:sp>
        <p:nvSpPr>
          <p:cNvPr id="31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5148064" y="6381328"/>
            <a:ext cx="3429000" cy="355853"/>
          </a:xfrm>
        </p:spPr>
        <p:txBody>
          <a:bodyPr/>
          <a:lstStyle/>
          <a:p>
            <a:r>
              <a:rPr lang="en-US" altLang="ko-KR" dirty="0" smtClean="0"/>
              <a:t>Mate Launcher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65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8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10741" y="2168860"/>
            <a:ext cx="8922518" cy="2520280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10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 &amp; A</a:t>
            </a:r>
            <a:endParaRPr lang="ko-KR" altLang="en-US" sz="10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Mate Launcher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D238-D1BD-4D2D-BC68-9F063C133C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05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463</TotalTime>
  <Words>506</Words>
  <Application>Microsoft Office PowerPoint</Application>
  <PresentationFormat>화면 슬라이드 쇼(4:3)</PresentationFormat>
  <Paragraphs>173</Paragraphs>
  <Slides>9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필수</vt:lpstr>
      <vt:lpstr>Office 테마</vt:lpstr>
      <vt:lpstr>  Android Launcher</vt:lpstr>
      <vt:lpstr>목  차</vt:lpstr>
      <vt:lpstr> What is Launcher?</vt:lpstr>
      <vt:lpstr>Mate-Launcher</vt:lpstr>
      <vt:lpstr>시나리오</vt:lpstr>
      <vt:lpstr>시나리오</vt:lpstr>
      <vt:lpstr>PowerPoint 프레젠테이션</vt:lpstr>
      <vt:lpstr>일정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Launcher</dc:title>
  <dc:creator>김수연</dc:creator>
  <cp:lastModifiedBy>Hansung</cp:lastModifiedBy>
  <cp:revision>297</cp:revision>
  <dcterms:created xsi:type="dcterms:W3CDTF">2013-03-20T10:49:04Z</dcterms:created>
  <dcterms:modified xsi:type="dcterms:W3CDTF">2013-03-22T07:56:25Z</dcterms:modified>
</cp:coreProperties>
</file>