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D475-E110-4A12-9C88-DB10EFDBA4AC}" type="datetimeFigureOut">
              <a:rPr lang="ko-KR" altLang="en-US" smtClean="0"/>
              <a:t>2013-03-25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8587-7112-4B2D-B829-2D4271B348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D475-E110-4A12-9C88-DB10EFDBA4AC}" type="datetimeFigureOut">
              <a:rPr lang="ko-KR" altLang="en-US" smtClean="0"/>
              <a:t>2013-03-25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8587-7112-4B2D-B829-2D4271B348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04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D475-E110-4A12-9C88-DB10EFDBA4AC}" type="datetimeFigureOut">
              <a:rPr lang="ko-KR" altLang="en-US" smtClean="0"/>
              <a:t>2013-03-25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8587-7112-4B2D-B829-2D4271B348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44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D475-E110-4A12-9C88-DB10EFDBA4AC}" type="datetimeFigureOut">
              <a:rPr lang="ko-KR" altLang="en-US" smtClean="0"/>
              <a:t>2013-03-25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8587-7112-4B2D-B829-2D4271B348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0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D475-E110-4A12-9C88-DB10EFDBA4AC}" type="datetimeFigureOut">
              <a:rPr lang="ko-KR" altLang="en-US" smtClean="0"/>
              <a:t>2013-03-25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8587-7112-4B2D-B829-2D4271B348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77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D475-E110-4A12-9C88-DB10EFDBA4AC}" type="datetimeFigureOut">
              <a:rPr lang="ko-KR" altLang="en-US" smtClean="0"/>
              <a:t>2013-03-25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8587-7112-4B2D-B829-2D4271B348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55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D475-E110-4A12-9C88-DB10EFDBA4AC}" type="datetimeFigureOut">
              <a:rPr lang="ko-KR" altLang="en-US" smtClean="0"/>
              <a:t>2013-03-25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8587-7112-4B2D-B829-2D4271B348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28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D475-E110-4A12-9C88-DB10EFDBA4AC}" type="datetimeFigureOut">
              <a:rPr lang="ko-KR" altLang="en-US" smtClean="0"/>
              <a:t>2013-03-25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8587-7112-4B2D-B829-2D4271B348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94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D475-E110-4A12-9C88-DB10EFDBA4AC}" type="datetimeFigureOut">
              <a:rPr lang="ko-KR" altLang="en-US" smtClean="0"/>
              <a:t>2013-03-25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8587-7112-4B2D-B829-2D4271B348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3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D475-E110-4A12-9C88-DB10EFDBA4AC}" type="datetimeFigureOut">
              <a:rPr lang="ko-KR" altLang="en-US" smtClean="0"/>
              <a:t>2013-03-25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8587-7112-4B2D-B829-2D4271B348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48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D475-E110-4A12-9C88-DB10EFDBA4AC}" type="datetimeFigureOut">
              <a:rPr lang="ko-KR" altLang="en-US" smtClean="0"/>
              <a:t>2013-03-25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8587-7112-4B2D-B829-2D4271B348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89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DD475-E110-4A12-9C88-DB10EFDBA4AC}" type="datetimeFigureOut">
              <a:rPr lang="ko-KR" altLang="en-US" smtClean="0"/>
              <a:t>2013-03-25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A8587-7112-4B2D-B829-2D4271B348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78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00959" y="1700808"/>
            <a:ext cx="792088" cy="6789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684585" y="2379741"/>
            <a:ext cx="0" cy="7920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39102" y="2739781"/>
            <a:ext cx="8765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336963" y="3171829"/>
            <a:ext cx="347622" cy="50405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97003" y="3171829"/>
            <a:ext cx="288032" cy="4320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885203" y="630972"/>
            <a:ext cx="1318645" cy="570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아이콘을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추</a:t>
            </a:r>
            <a:r>
              <a:rPr lang="ko-KR" altLang="en-US" sz="1050" dirty="0"/>
              <a:t>가</a:t>
            </a:r>
            <a:r>
              <a:rPr lang="ko-KR" altLang="en-US" sz="1050" dirty="0" smtClean="0"/>
              <a:t>한다</a:t>
            </a:r>
            <a:r>
              <a:rPr lang="en-US" altLang="ko-KR" sz="1200" dirty="0" smtClean="0"/>
              <a:t>.</a:t>
            </a:r>
            <a:endParaRPr lang="ko-KR" altLang="en-US" sz="1400" dirty="0"/>
          </a:p>
        </p:txBody>
      </p:sp>
      <p:sp>
        <p:nvSpPr>
          <p:cNvPr id="28" name="타원 27"/>
          <p:cNvSpPr/>
          <p:nvPr/>
        </p:nvSpPr>
        <p:spPr>
          <a:xfrm>
            <a:off x="1619672" y="1921974"/>
            <a:ext cx="2088232" cy="570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아이콘을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이동 및 삭제 시킨다</a:t>
            </a:r>
            <a:r>
              <a:rPr lang="en-US" altLang="ko-KR" sz="1200" dirty="0" smtClean="0"/>
              <a:t>.</a:t>
            </a:r>
            <a:endParaRPr lang="ko-KR" altLang="en-US" sz="1400" dirty="0"/>
          </a:p>
        </p:txBody>
      </p:sp>
      <p:sp>
        <p:nvSpPr>
          <p:cNvPr id="29" name="타원 28"/>
          <p:cNvSpPr/>
          <p:nvPr/>
        </p:nvSpPr>
        <p:spPr>
          <a:xfrm>
            <a:off x="1907704" y="3290126"/>
            <a:ext cx="1318645" cy="570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바닥을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설</a:t>
            </a:r>
            <a:r>
              <a:rPr lang="ko-KR" altLang="en-US" sz="1050" dirty="0"/>
              <a:t>정</a:t>
            </a:r>
            <a:r>
              <a:rPr lang="ko-KR" altLang="en-US" sz="1050" dirty="0" smtClean="0"/>
              <a:t>한다</a:t>
            </a:r>
            <a:r>
              <a:rPr lang="en-US" altLang="ko-KR" sz="1200" dirty="0" smtClean="0"/>
              <a:t>.</a:t>
            </a:r>
            <a:endParaRPr lang="ko-KR" altLang="en-US" sz="1400" dirty="0"/>
          </a:p>
        </p:txBody>
      </p:sp>
      <p:sp>
        <p:nvSpPr>
          <p:cNvPr id="31" name="타원 30"/>
          <p:cNvSpPr/>
          <p:nvPr/>
        </p:nvSpPr>
        <p:spPr>
          <a:xfrm>
            <a:off x="1885203" y="1273902"/>
            <a:ext cx="1318645" cy="570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/>
              <a:t>아바타를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추</a:t>
            </a:r>
            <a:r>
              <a:rPr lang="ko-KR" altLang="en-US" sz="1050" dirty="0"/>
              <a:t>가</a:t>
            </a:r>
            <a:r>
              <a:rPr lang="ko-KR" altLang="en-US" sz="1050" dirty="0" smtClean="0"/>
              <a:t>한다</a:t>
            </a:r>
            <a:r>
              <a:rPr lang="en-US" altLang="ko-KR" sz="1200" dirty="0" smtClean="0"/>
              <a:t>.</a:t>
            </a:r>
            <a:endParaRPr lang="ko-KR" altLang="en-US" sz="1400" dirty="0"/>
          </a:p>
        </p:txBody>
      </p:sp>
      <p:sp>
        <p:nvSpPr>
          <p:cNvPr id="32" name="타원 31"/>
          <p:cNvSpPr/>
          <p:nvPr/>
        </p:nvSpPr>
        <p:spPr>
          <a:xfrm>
            <a:off x="1525163" y="2642054"/>
            <a:ext cx="2110733" cy="570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/>
              <a:t>아바타를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이동 및 삭제 시킨다</a:t>
            </a:r>
            <a:r>
              <a:rPr lang="en-US" altLang="ko-KR" sz="1200" dirty="0" smtClean="0"/>
              <a:t>.</a:t>
            </a:r>
            <a:endParaRPr lang="ko-KR" altLang="en-US" sz="1400" dirty="0"/>
          </a:p>
        </p:txBody>
      </p:sp>
      <p:sp>
        <p:nvSpPr>
          <p:cNvPr id="33" name="타원 32"/>
          <p:cNvSpPr/>
          <p:nvPr/>
        </p:nvSpPr>
        <p:spPr>
          <a:xfrm>
            <a:off x="1885203" y="3938198"/>
            <a:ext cx="1318645" cy="570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/>
              <a:t>벽지을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설</a:t>
            </a:r>
            <a:r>
              <a:rPr lang="ko-KR" altLang="en-US" sz="1050" dirty="0"/>
              <a:t>정</a:t>
            </a:r>
            <a:r>
              <a:rPr lang="ko-KR" altLang="en-US" sz="1050" dirty="0" smtClean="0"/>
              <a:t>한다</a:t>
            </a:r>
            <a:r>
              <a:rPr lang="en-US" altLang="ko-KR" sz="1200" dirty="0" smtClean="0"/>
              <a:t>.</a:t>
            </a:r>
            <a:endParaRPr lang="ko-KR" altLang="en-US" sz="1400" dirty="0"/>
          </a:p>
        </p:txBody>
      </p:sp>
      <p:sp>
        <p:nvSpPr>
          <p:cNvPr id="60" name="타원 59"/>
          <p:cNvSpPr/>
          <p:nvPr/>
        </p:nvSpPr>
        <p:spPr>
          <a:xfrm>
            <a:off x="1798992" y="6093296"/>
            <a:ext cx="1318645" cy="570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/>
              <a:t>런처홈피로</a:t>
            </a:r>
            <a:r>
              <a:rPr lang="ko-KR" altLang="en-US" sz="1050" dirty="0" smtClean="0"/>
              <a:t> 이동한다</a:t>
            </a:r>
            <a:r>
              <a:rPr lang="en-US" altLang="ko-KR" sz="1200" dirty="0" smtClean="0"/>
              <a:t>.</a:t>
            </a:r>
            <a:endParaRPr lang="ko-KR" altLang="en-US" sz="1400" dirty="0"/>
          </a:p>
        </p:txBody>
      </p:sp>
      <p:cxnSp>
        <p:nvCxnSpPr>
          <p:cNvPr id="78" name="직선 연결선 77"/>
          <p:cNvCxnSpPr>
            <a:endCxn id="60" idx="2"/>
          </p:cNvCxnSpPr>
          <p:nvPr/>
        </p:nvCxnSpPr>
        <p:spPr>
          <a:xfrm>
            <a:off x="1115616" y="2829965"/>
            <a:ext cx="683376" cy="354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연결선 152"/>
          <p:cNvCxnSpPr>
            <a:endCxn id="27" idx="2"/>
          </p:cNvCxnSpPr>
          <p:nvPr/>
        </p:nvCxnSpPr>
        <p:spPr>
          <a:xfrm flipV="1">
            <a:off x="1138352" y="916433"/>
            <a:ext cx="746851" cy="1770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endCxn id="31" idx="2"/>
          </p:cNvCxnSpPr>
          <p:nvPr/>
        </p:nvCxnSpPr>
        <p:spPr>
          <a:xfrm flipV="1">
            <a:off x="1115616" y="1559363"/>
            <a:ext cx="769587" cy="11730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endCxn id="28" idx="2"/>
          </p:cNvCxnSpPr>
          <p:nvPr/>
        </p:nvCxnSpPr>
        <p:spPr>
          <a:xfrm flipV="1">
            <a:off x="1093047" y="2207435"/>
            <a:ext cx="526625" cy="5249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endCxn id="32" idx="2"/>
          </p:cNvCxnSpPr>
          <p:nvPr/>
        </p:nvCxnSpPr>
        <p:spPr>
          <a:xfrm>
            <a:off x="1138352" y="2732415"/>
            <a:ext cx="386811" cy="195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endCxn id="29" idx="2"/>
          </p:cNvCxnSpPr>
          <p:nvPr/>
        </p:nvCxnSpPr>
        <p:spPr>
          <a:xfrm>
            <a:off x="1115616" y="2768419"/>
            <a:ext cx="792088" cy="8071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endCxn id="33" idx="2"/>
          </p:cNvCxnSpPr>
          <p:nvPr/>
        </p:nvCxnSpPr>
        <p:spPr>
          <a:xfrm>
            <a:off x="1093047" y="2768419"/>
            <a:ext cx="792156" cy="1455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타원 175"/>
          <p:cNvSpPr/>
          <p:nvPr/>
        </p:nvSpPr>
        <p:spPr>
          <a:xfrm>
            <a:off x="1691680" y="4658278"/>
            <a:ext cx="1809994" cy="570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어플리케이션을 실행한다</a:t>
            </a:r>
            <a:r>
              <a:rPr lang="en-US" altLang="ko-KR" sz="1200" dirty="0" smtClean="0"/>
              <a:t>.</a:t>
            </a:r>
            <a:endParaRPr lang="ko-KR" altLang="en-US" sz="1400" dirty="0"/>
          </a:p>
        </p:txBody>
      </p:sp>
      <p:sp>
        <p:nvSpPr>
          <p:cNvPr id="177" name="타원 176"/>
          <p:cNvSpPr/>
          <p:nvPr/>
        </p:nvSpPr>
        <p:spPr>
          <a:xfrm>
            <a:off x="1763688" y="5378358"/>
            <a:ext cx="1462662" cy="570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스크린을 이동한다</a:t>
            </a:r>
            <a:r>
              <a:rPr lang="en-US" altLang="ko-KR" sz="1200" dirty="0" smtClean="0"/>
              <a:t>.</a:t>
            </a:r>
            <a:endParaRPr lang="ko-KR" altLang="en-US" sz="1400" dirty="0"/>
          </a:p>
        </p:txBody>
      </p:sp>
      <p:cxnSp>
        <p:nvCxnSpPr>
          <p:cNvPr id="178" name="직선 연결선 177"/>
          <p:cNvCxnSpPr>
            <a:endCxn id="176" idx="2"/>
          </p:cNvCxnSpPr>
          <p:nvPr/>
        </p:nvCxnSpPr>
        <p:spPr>
          <a:xfrm>
            <a:off x="1115616" y="2732415"/>
            <a:ext cx="576064" cy="2211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endCxn id="177" idx="2"/>
          </p:cNvCxnSpPr>
          <p:nvPr/>
        </p:nvCxnSpPr>
        <p:spPr>
          <a:xfrm>
            <a:off x="1093047" y="2775785"/>
            <a:ext cx="670641" cy="2888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직사각형 252"/>
          <p:cNvSpPr/>
          <p:nvPr/>
        </p:nvSpPr>
        <p:spPr>
          <a:xfrm>
            <a:off x="1331757" y="188640"/>
            <a:ext cx="7704739" cy="655272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TextBox 253"/>
          <p:cNvSpPr txBox="1"/>
          <p:nvPr/>
        </p:nvSpPr>
        <p:spPr>
          <a:xfrm>
            <a:off x="4355976" y="188640"/>
            <a:ext cx="287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홈 화 면</a:t>
            </a:r>
            <a:endParaRPr lang="ko-KR" altLang="en-US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041" y="3861048"/>
            <a:ext cx="1309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사용자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6344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23528" y="1923079"/>
            <a:ext cx="792088" cy="6789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684585" y="2379741"/>
            <a:ext cx="0" cy="7920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261671" y="2962052"/>
            <a:ext cx="8765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323528" y="3151055"/>
            <a:ext cx="347622" cy="50405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99928" y="3153750"/>
            <a:ext cx="288032" cy="4320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39952" y="588750"/>
            <a:ext cx="287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잠금</a:t>
            </a:r>
            <a:r>
              <a:rPr lang="ko-KR" altLang="en-US" sz="2000" b="1" dirty="0" err="1"/>
              <a:t>화</a:t>
            </a:r>
            <a:r>
              <a:rPr lang="ko-KR" altLang="en-US" sz="2000" b="1" dirty="0" err="1" smtClean="0"/>
              <a:t>면</a:t>
            </a:r>
            <a:endParaRPr lang="ko-KR" altLang="en-US" sz="2000" b="1" dirty="0"/>
          </a:p>
        </p:txBody>
      </p:sp>
      <p:sp>
        <p:nvSpPr>
          <p:cNvPr id="14" name="직사각형 13"/>
          <p:cNvSpPr/>
          <p:nvPr/>
        </p:nvSpPr>
        <p:spPr>
          <a:xfrm>
            <a:off x="1547665" y="588750"/>
            <a:ext cx="7272924" cy="575250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770" y="5279487"/>
            <a:ext cx="2854694" cy="9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타원 15"/>
          <p:cNvSpPr/>
          <p:nvPr/>
        </p:nvSpPr>
        <p:spPr>
          <a:xfrm>
            <a:off x="1854190" y="1777958"/>
            <a:ext cx="1318645" cy="570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잠금 패턴을 삭제한다</a:t>
            </a:r>
            <a:r>
              <a:rPr lang="en-US" altLang="ko-KR" sz="1200" dirty="0" smtClean="0"/>
              <a:t>.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1854189" y="2498038"/>
            <a:ext cx="1318645" cy="570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잠금 패턴을 수정한다</a:t>
            </a:r>
            <a:r>
              <a:rPr lang="en-US" altLang="ko-KR" sz="1200" dirty="0" smtClean="0"/>
              <a:t>.</a:t>
            </a:r>
            <a:endParaRPr lang="ko-KR" altLang="en-US" sz="1400" dirty="0"/>
          </a:p>
        </p:txBody>
      </p:sp>
      <p:sp>
        <p:nvSpPr>
          <p:cNvPr id="18" name="타원 17"/>
          <p:cNvSpPr/>
          <p:nvPr/>
        </p:nvSpPr>
        <p:spPr>
          <a:xfrm>
            <a:off x="1854191" y="985870"/>
            <a:ext cx="1318645" cy="570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잠금 패턴을 추가한다</a:t>
            </a:r>
            <a:r>
              <a:rPr lang="en-US" altLang="ko-KR" sz="1200" dirty="0" smtClean="0"/>
              <a:t>.</a:t>
            </a:r>
            <a:endParaRPr lang="ko-KR" altLang="en-US" sz="1400" dirty="0"/>
          </a:p>
        </p:txBody>
      </p:sp>
      <p:sp>
        <p:nvSpPr>
          <p:cNvPr id="19" name="타원 18"/>
          <p:cNvSpPr/>
          <p:nvPr/>
        </p:nvSpPr>
        <p:spPr>
          <a:xfrm>
            <a:off x="1710175" y="3290126"/>
            <a:ext cx="2016224" cy="570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/>
              <a:t>잠금화면</a:t>
            </a:r>
            <a:r>
              <a:rPr lang="ko-KR" altLang="en-US" sz="1050" dirty="0" smtClean="0"/>
              <a:t> 이미지를 바꾼다</a:t>
            </a:r>
            <a:r>
              <a:rPr lang="en-US" altLang="ko-KR" sz="1050" dirty="0" smtClean="0"/>
              <a:t>.</a:t>
            </a:r>
            <a:endParaRPr lang="ko-KR" altLang="en-US" sz="1400" dirty="0"/>
          </a:p>
        </p:txBody>
      </p:sp>
      <p:sp>
        <p:nvSpPr>
          <p:cNvPr id="21" name="타원 20"/>
          <p:cNvSpPr/>
          <p:nvPr/>
        </p:nvSpPr>
        <p:spPr>
          <a:xfrm>
            <a:off x="1763688" y="4802294"/>
            <a:ext cx="1728193" cy="570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숨길 폴더</a:t>
            </a:r>
            <a:r>
              <a:rPr lang="ko-KR" altLang="en-US" sz="1050" dirty="0"/>
              <a:t>를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지정또는</a:t>
            </a:r>
            <a:r>
              <a:rPr lang="ko-KR" altLang="en-US" sz="1050" dirty="0" smtClean="0"/>
              <a:t> 해제한다</a:t>
            </a:r>
            <a:r>
              <a:rPr lang="en-US" altLang="ko-KR" sz="1200" dirty="0" smtClean="0"/>
              <a:t>.</a:t>
            </a:r>
            <a:endParaRPr lang="ko-KR" altLang="en-US" sz="1400" dirty="0"/>
          </a:p>
        </p:txBody>
      </p:sp>
      <p:sp>
        <p:nvSpPr>
          <p:cNvPr id="23" name="타원 22"/>
          <p:cNvSpPr/>
          <p:nvPr/>
        </p:nvSpPr>
        <p:spPr>
          <a:xfrm>
            <a:off x="1844664" y="4010206"/>
            <a:ext cx="1728193" cy="570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숨길 </a:t>
            </a:r>
            <a:r>
              <a:rPr lang="ko-KR" altLang="en-US" sz="1050" dirty="0" err="1" smtClean="0"/>
              <a:t>앱을</a:t>
            </a:r>
            <a:r>
              <a:rPr lang="ko-KR" altLang="en-US" sz="1050" dirty="0" smtClean="0"/>
              <a:t> 지정 또는 해제한다</a:t>
            </a:r>
            <a:r>
              <a:rPr lang="en-US" altLang="ko-KR" sz="1200" dirty="0" smtClean="0"/>
              <a:t>.</a:t>
            </a:r>
            <a:endParaRPr lang="ko-KR" altLang="en-US" sz="1400" dirty="0"/>
          </a:p>
        </p:txBody>
      </p:sp>
      <p:cxnSp>
        <p:nvCxnSpPr>
          <p:cNvPr id="24" name="직선 연결선 23"/>
          <p:cNvCxnSpPr>
            <a:endCxn id="18" idx="2"/>
          </p:cNvCxnSpPr>
          <p:nvPr/>
        </p:nvCxnSpPr>
        <p:spPr>
          <a:xfrm flipV="1">
            <a:off x="1138185" y="1271331"/>
            <a:ext cx="716006" cy="1653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6" idx="2"/>
          </p:cNvCxnSpPr>
          <p:nvPr/>
        </p:nvCxnSpPr>
        <p:spPr>
          <a:xfrm flipV="1">
            <a:off x="1138185" y="2063419"/>
            <a:ext cx="716005" cy="898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17" idx="2"/>
          </p:cNvCxnSpPr>
          <p:nvPr/>
        </p:nvCxnSpPr>
        <p:spPr>
          <a:xfrm flipV="1">
            <a:off x="1115616" y="2783499"/>
            <a:ext cx="738573" cy="178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19" idx="2"/>
          </p:cNvCxnSpPr>
          <p:nvPr/>
        </p:nvCxnSpPr>
        <p:spPr>
          <a:xfrm>
            <a:off x="1138185" y="2962052"/>
            <a:ext cx="571990" cy="61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endCxn id="23" idx="2"/>
          </p:cNvCxnSpPr>
          <p:nvPr/>
        </p:nvCxnSpPr>
        <p:spPr>
          <a:xfrm>
            <a:off x="1138185" y="2962052"/>
            <a:ext cx="706479" cy="13336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endCxn id="21" idx="2"/>
          </p:cNvCxnSpPr>
          <p:nvPr/>
        </p:nvCxnSpPr>
        <p:spPr>
          <a:xfrm>
            <a:off x="1115616" y="2962052"/>
            <a:ext cx="648072" cy="21257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2041" y="3861048"/>
            <a:ext cx="1309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사용자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834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28951" y="1824250"/>
            <a:ext cx="792088" cy="6789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612577" y="2503183"/>
            <a:ext cx="0" cy="7920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67094" y="2863223"/>
            <a:ext cx="8765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264955" y="3295271"/>
            <a:ext cx="347622" cy="50405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24995" y="3295271"/>
            <a:ext cx="288032" cy="4320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55976" y="188640"/>
            <a:ext cx="287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런처홈피</a:t>
            </a:r>
            <a:r>
              <a:rPr lang="ko-KR" altLang="en-US" sz="2000" b="1" dirty="0" smtClean="0"/>
              <a:t> 화면</a:t>
            </a:r>
            <a:endParaRPr lang="ko-KR" altLang="en-US" sz="2000" b="1" dirty="0"/>
          </a:p>
        </p:txBody>
      </p:sp>
      <p:sp>
        <p:nvSpPr>
          <p:cNvPr id="9" name="타원 8"/>
          <p:cNvSpPr/>
          <p:nvPr/>
        </p:nvSpPr>
        <p:spPr>
          <a:xfrm>
            <a:off x="1547664" y="3861048"/>
            <a:ext cx="2088232" cy="570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방명록을 작성한다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13" name="타원 12"/>
          <p:cNvSpPr/>
          <p:nvPr/>
        </p:nvSpPr>
        <p:spPr>
          <a:xfrm>
            <a:off x="1608578" y="4653136"/>
            <a:ext cx="1426460" cy="570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추천을 한다</a:t>
            </a:r>
            <a:r>
              <a:rPr lang="en-US" altLang="ko-KR" sz="1200" dirty="0" smtClean="0"/>
              <a:t>.</a:t>
            </a:r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1619672" y="404664"/>
            <a:ext cx="2177440" cy="570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홈화면을</a:t>
            </a:r>
            <a:r>
              <a:rPr lang="ko-KR" altLang="en-US" sz="1200" dirty="0" smtClean="0"/>
              <a:t> 올린다</a:t>
            </a:r>
            <a:r>
              <a:rPr lang="en-US" altLang="ko-KR" sz="1200" dirty="0" smtClean="0"/>
              <a:t>.</a:t>
            </a:r>
            <a:endParaRPr lang="ko-KR" altLang="en-US" sz="1400" dirty="0"/>
          </a:p>
        </p:txBody>
      </p:sp>
      <p:sp>
        <p:nvSpPr>
          <p:cNvPr id="15" name="타원 14"/>
          <p:cNvSpPr/>
          <p:nvPr/>
        </p:nvSpPr>
        <p:spPr>
          <a:xfrm>
            <a:off x="1583551" y="1129886"/>
            <a:ext cx="2313371" cy="570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프로필사진을 올린다</a:t>
            </a:r>
            <a:r>
              <a:rPr lang="en-US" altLang="ko-KR" sz="1200" dirty="0" smtClean="0"/>
              <a:t>.</a:t>
            </a:r>
            <a:endParaRPr lang="ko-KR" altLang="en-US" sz="1400" dirty="0"/>
          </a:p>
        </p:txBody>
      </p:sp>
      <p:sp>
        <p:nvSpPr>
          <p:cNvPr id="16" name="타원 15"/>
          <p:cNvSpPr/>
          <p:nvPr/>
        </p:nvSpPr>
        <p:spPr>
          <a:xfrm>
            <a:off x="1619672" y="6050722"/>
            <a:ext cx="1656184" cy="570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친구를 찾는다</a:t>
            </a:r>
            <a:r>
              <a:rPr lang="en-US" altLang="ko-KR" sz="1200" dirty="0" smtClean="0"/>
              <a:t>.</a:t>
            </a:r>
            <a:endParaRPr lang="ko-KR" altLang="en-US" sz="1400" dirty="0"/>
          </a:p>
        </p:txBody>
      </p:sp>
      <p:sp>
        <p:nvSpPr>
          <p:cNvPr id="19" name="타원 18"/>
          <p:cNvSpPr/>
          <p:nvPr/>
        </p:nvSpPr>
        <p:spPr>
          <a:xfrm>
            <a:off x="1547664" y="1772816"/>
            <a:ext cx="2249448" cy="570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대문글을</a:t>
            </a:r>
            <a:r>
              <a:rPr lang="ko-KR" altLang="en-US" sz="1200" dirty="0" smtClean="0"/>
              <a:t> 작성한다</a:t>
            </a:r>
            <a:r>
              <a:rPr lang="en-US" altLang="ko-KR" sz="1200" dirty="0" smtClean="0"/>
              <a:t>.</a:t>
            </a:r>
            <a:endParaRPr lang="ko-KR" altLang="en-US" sz="1400" dirty="0"/>
          </a:p>
        </p:txBody>
      </p:sp>
      <p:sp>
        <p:nvSpPr>
          <p:cNvPr id="20" name="타원 19"/>
          <p:cNvSpPr/>
          <p:nvPr/>
        </p:nvSpPr>
        <p:spPr>
          <a:xfrm>
            <a:off x="1592173" y="5371818"/>
            <a:ext cx="1642485" cy="570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홈화면을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다운로드 한다</a:t>
            </a:r>
            <a:r>
              <a:rPr lang="en-US" altLang="ko-KR" sz="1200" dirty="0" smtClean="0"/>
              <a:t>.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1331757" y="188640"/>
            <a:ext cx="7704739" cy="655272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786" y="5663819"/>
            <a:ext cx="2854694" cy="9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786" y="5639527"/>
            <a:ext cx="2854694" cy="9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1475655" y="2420888"/>
            <a:ext cx="3096343" cy="570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추천수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방문수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다운로드수별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랭킹을 확인한다</a:t>
            </a:r>
            <a:r>
              <a:rPr lang="en-US" altLang="ko-KR" sz="1200" dirty="0" smtClean="0"/>
              <a:t>.</a:t>
            </a:r>
            <a:endParaRPr lang="ko-KR" altLang="en-US" sz="1400" dirty="0"/>
          </a:p>
        </p:txBody>
      </p:sp>
      <p:sp>
        <p:nvSpPr>
          <p:cNvPr id="25" name="타원 24"/>
          <p:cNvSpPr/>
          <p:nvPr/>
        </p:nvSpPr>
        <p:spPr>
          <a:xfrm>
            <a:off x="1403648" y="3140968"/>
            <a:ext cx="2029924" cy="570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홈피를</a:t>
            </a:r>
            <a:r>
              <a:rPr lang="ko-KR" altLang="en-US" sz="1200" dirty="0" smtClean="0"/>
              <a:t> 관리한다</a:t>
            </a:r>
            <a:r>
              <a:rPr lang="en-US" altLang="ko-KR" sz="1200" dirty="0" smtClean="0"/>
              <a:t>.</a:t>
            </a:r>
            <a:endParaRPr lang="ko-KR" altLang="en-US" sz="1400" dirty="0"/>
          </a:p>
        </p:txBody>
      </p:sp>
      <p:cxnSp>
        <p:nvCxnSpPr>
          <p:cNvPr id="53" name="직선 연결선 52"/>
          <p:cNvCxnSpPr>
            <a:endCxn id="14" idx="2"/>
          </p:cNvCxnSpPr>
          <p:nvPr/>
        </p:nvCxnSpPr>
        <p:spPr>
          <a:xfrm flipV="1">
            <a:off x="1021039" y="690125"/>
            <a:ext cx="598633" cy="22039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endCxn id="15" idx="2"/>
          </p:cNvCxnSpPr>
          <p:nvPr/>
        </p:nvCxnSpPr>
        <p:spPr>
          <a:xfrm flipV="1">
            <a:off x="1021039" y="1415347"/>
            <a:ext cx="562512" cy="1483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endCxn id="19" idx="2"/>
          </p:cNvCxnSpPr>
          <p:nvPr/>
        </p:nvCxnSpPr>
        <p:spPr>
          <a:xfrm flipV="1">
            <a:off x="1043608" y="2058277"/>
            <a:ext cx="504056" cy="840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endCxn id="24" idx="2"/>
          </p:cNvCxnSpPr>
          <p:nvPr/>
        </p:nvCxnSpPr>
        <p:spPr>
          <a:xfrm flipV="1">
            <a:off x="1043608" y="2706349"/>
            <a:ext cx="432047" cy="172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endCxn id="25" idx="2"/>
          </p:cNvCxnSpPr>
          <p:nvPr/>
        </p:nvCxnSpPr>
        <p:spPr>
          <a:xfrm>
            <a:off x="1043608" y="2863223"/>
            <a:ext cx="360040" cy="5632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9" idx="2"/>
          </p:cNvCxnSpPr>
          <p:nvPr/>
        </p:nvCxnSpPr>
        <p:spPr>
          <a:xfrm>
            <a:off x="1043608" y="2991810"/>
            <a:ext cx="504056" cy="11546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endCxn id="13" idx="2"/>
          </p:cNvCxnSpPr>
          <p:nvPr/>
        </p:nvCxnSpPr>
        <p:spPr>
          <a:xfrm>
            <a:off x="1043608" y="2878988"/>
            <a:ext cx="564970" cy="205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endCxn id="20" idx="2"/>
          </p:cNvCxnSpPr>
          <p:nvPr/>
        </p:nvCxnSpPr>
        <p:spPr>
          <a:xfrm>
            <a:off x="1043608" y="2878988"/>
            <a:ext cx="548565" cy="27782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endCxn id="16" idx="2"/>
          </p:cNvCxnSpPr>
          <p:nvPr/>
        </p:nvCxnSpPr>
        <p:spPr>
          <a:xfrm>
            <a:off x="1043608" y="2899227"/>
            <a:ext cx="576064" cy="34369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2041" y="3861048"/>
            <a:ext cx="1309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사용자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1891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00959" y="1700808"/>
            <a:ext cx="792088" cy="6789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684585" y="2379741"/>
            <a:ext cx="0" cy="7920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239102" y="2739781"/>
            <a:ext cx="8765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336963" y="3171829"/>
            <a:ext cx="347622" cy="50405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97003" y="3171829"/>
            <a:ext cx="288032" cy="4320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59932" y="188640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어플리케이션 모음 화면</a:t>
            </a:r>
            <a:endParaRPr lang="ko-KR" altLang="en-US" sz="2000" b="1" dirty="0"/>
          </a:p>
        </p:txBody>
      </p:sp>
      <p:sp>
        <p:nvSpPr>
          <p:cNvPr id="12" name="타원 11"/>
          <p:cNvSpPr/>
          <p:nvPr/>
        </p:nvSpPr>
        <p:spPr>
          <a:xfrm>
            <a:off x="1663609" y="1196752"/>
            <a:ext cx="2520280" cy="570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어플리케이션아이콘을다중</a:t>
            </a:r>
            <a:r>
              <a:rPr lang="ko-KR" altLang="en-US" sz="1200" dirty="0" smtClean="0"/>
              <a:t> 선택한다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2041" y="3861048"/>
            <a:ext cx="1309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사용자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1331757" y="188640"/>
            <a:ext cx="7704739" cy="648072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786" y="5639527"/>
            <a:ext cx="2854694" cy="9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직선 연결선 19"/>
          <p:cNvCxnSpPr>
            <a:endCxn id="12" idx="2"/>
          </p:cNvCxnSpPr>
          <p:nvPr/>
        </p:nvCxnSpPr>
        <p:spPr>
          <a:xfrm flipV="1">
            <a:off x="1115616" y="1482213"/>
            <a:ext cx="547993" cy="12215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1791547" y="3650166"/>
            <a:ext cx="2313371" cy="570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어플리케이션을 실행한다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9" name="타원 38"/>
          <p:cNvSpPr/>
          <p:nvPr/>
        </p:nvSpPr>
        <p:spPr>
          <a:xfrm>
            <a:off x="1826581" y="5128742"/>
            <a:ext cx="2313371" cy="570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폴더를 생성한다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0" name="타원 39"/>
          <p:cNvSpPr/>
          <p:nvPr/>
        </p:nvSpPr>
        <p:spPr>
          <a:xfrm>
            <a:off x="1791548" y="4314200"/>
            <a:ext cx="2313371" cy="570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어플리케이션을 삭제한다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1" name="타원 40"/>
          <p:cNvSpPr/>
          <p:nvPr/>
        </p:nvSpPr>
        <p:spPr>
          <a:xfrm>
            <a:off x="1795134" y="5832978"/>
            <a:ext cx="2313371" cy="570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폴더를 삭제한다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42" name="직선 연결선 41"/>
          <p:cNvCxnSpPr>
            <a:endCxn id="37" idx="2"/>
          </p:cNvCxnSpPr>
          <p:nvPr/>
        </p:nvCxnSpPr>
        <p:spPr>
          <a:xfrm>
            <a:off x="1115616" y="2739781"/>
            <a:ext cx="675931" cy="11958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40" idx="2"/>
          </p:cNvCxnSpPr>
          <p:nvPr/>
        </p:nvCxnSpPr>
        <p:spPr>
          <a:xfrm>
            <a:off x="1115616" y="2739781"/>
            <a:ext cx="675932" cy="1859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39" idx="2"/>
          </p:cNvCxnSpPr>
          <p:nvPr/>
        </p:nvCxnSpPr>
        <p:spPr>
          <a:xfrm>
            <a:off x="1093047" y="2812294"/>
            <a:ext cx="733534" cy="2601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41" idx="2"/>
          </p:cNvCxnSpPr>
          <p:nvPr/>
        </p:nvCxnSpPr>
        <p:spPr>
          <a:xfrm>
            <a:off x="1093047" y="2739781"/>
            <a:ext cx="702087" cy="3378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763688" y="2132856"/>
            <a:ext cx="2520280" cy="570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어플리케이션아이콘을선택한다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6" name="타원 65"/>
          <p:cNvSpPr/>
          <p:nvPr/>
        </p:nvSpPr>
        <p:spPr>
          <a:xfrm>
            <a:off x="1791547" y="2886368"/>
            <a:ext cx="2520280" cy="570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어플리케이션아이콘을이동</a:t>
            </a:r>
            <a:r>
              <a:rPr lang="ko-KR" altLang="en-US" sz="1200" dirty="0" smtClean="0"/>
              <a:t> 시킨다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75" name="직선 연결선 74"/>
          <p:cNvCxnSpPr>
            <a:endCxn id="55" idx="2"/>
          </p:cNvCxnSpPr>
          <p:nvPr/>
        </p:nvCxnSpPr>
        <p:spPr>
          <a:xfrm flipV="1">
            <a:off x="1115616" y="2418317"/>
            <a:ext cx="648072" cy="321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endCxn id="66" idx="2"/>
          </p:cNvCxnSpPr>
          <p:nvPr/>
        </p:nvCxnSpPr>
        <p:spPr>
          <a:xfrm>
            <a:off x="1115616" y="2739781"/>
            <a:ext cx="675931" cy="432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79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126</Words>
  <Application>Microsoft Office PowerPoint</Application>
  <PresentationFormat>화면 슬라이드 쇼(4:3)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hansung_209</dc:creator>
  <cp:lastModifiedBy>Hansung</cp:lastModifiedBy>
  <cp:revision>37</cp:revision>
  <dcterms:created xsi:type="dcterms:W3CDTF">2013-03-18T11:09:02Z</dcterms:created>
  <dcterms:modified xsi:type="dcterms:W3CDTF">2013-03-25T11:42:39Z</dcterms:modified>
</cp:coreProperties>
</file>