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AED-8754-43FA-A41B-48C64BAA4DDB}" type="datetimeFigureOut">
              <a:rPr lang="ko-KR" altLang="en-US" smtClean="0"/>
              <a:t>2013-03-21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27C1-B3D1-437C-BEF7-3DEBD379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AED-8754-43FA-A41B-48C64BAA4DDB}" type="datetimeFigureOut">
              <a:rPr lang="ko-KR" altLang="en-US" smtClean="0"/>
              <a:t>2013-03-21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27C1-B3D1-437C-BEF7-3DEBD379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68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AED-8754-43FA-A41B-48C64BAA4DDB}" type="datetimeFigureOut">
              <a:rPr lang="ko-KR" altLang="en-US" smtClean="0"/>
              <a:t>2013-03-21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27C1-B3D1-437C-BEF7-3DEBD379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9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AED-8754-43FA-A41B-48C64BAA4DDB}" type="datetimeFigureOut">
              <a:rPr lang="ko-KR" altLang="en-US" smtClean="0"/>
              <a:t>2013-03-21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27C1-B3D1-437C-BEF7-3DEBD379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AED-8754-43FA-A41B-48C64BAA4DDB}" type="datetimeFigureOut">
              <a:rPr lang="ko-KR" altLang="en-US" smtClean="0"/>
              <a:t>2013-03-21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27C1-B3D1-437C-BEF7-3DEBD379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AED-8754-43FA-A41B-48C64BAA4DDB}" type="datetimeFigureOut">
              <a:rPr lang="ko-KR" altLang="en-US" smtClean="0"/>
              <a:t>2013-03-21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27C1-B3D1-437C-BEF7-3DEBD379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07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AED-8754-43FA-A41B-48C64BAA4DDB}" type="datetimeFigureOut">
              <a:rPr lang="ko-KR" altLang="en-US" smtClean="0"/>
              <a:t>2013-03-21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27C1-B3D1-437C-BEF7-3DEBD379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86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AED-8754-43FA-A41B-48C64BAA4DDB}" type="datetimeFigureOut">
              <a:rPr lang="ko-KR" altLang="en-US" smtClean="0"/>
              <a:t>2013-03-21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27C1-B3D1-437C-BEF7-3DEBD379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70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AED-8754-43FA-A41B-48C64BAA4DDB}" type="datetimeFigureOut">
              <a:rPr lang="ko-KR" altLang="en-US" smtClean="0"/>
              <a:t>2013-03-21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27C1-B3D1-437C-BEF7-3DEBD379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00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AED-8754-43FA-A41B-48C64BAA4DDB}" type="datetimeFigureOut">
              <a:rPr lang="ko-KR" altLang="en-US" smtClean="0"/>
              <a:t>2013-03-21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27C1-B3D1-437C-BEF7-3DEBD379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3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AAED-8754-43FA-A41B-48C64BAA4DDB}" type="datetimeFigureOut">
              <a:rPr lang="ko-KR" altLang="en-US" smtClean="0"/>
              <a:t>2013-03-21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27C1-B3D1-437C-BEF7-3DEBD379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74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3AAED-8754-43FA-A41B-48C64BAA4DDB}" type="datetimeFigureOut">
              <a:rPr lang="ko-KR" altLang="en-US" smtClean="0"/>
              <a:t>2013-03-21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027C1-B3D1-437C-BEF7-3DEBD379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98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999112"/>
              </p:ext>
            </p:extLst>
          </p:nvPr>
        </p:nvGraphicFramePr>
        <p:xfrm>
          <a:off x="1331638" y="3933055"/>
          <a:ext cx="7178416" cy="152022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89208"/>
                <a:gridCol w="3589208"/>
              </a:tblGrid>
              <a:tr h="5067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Application</a:t>
                      </a:r>
                      <a:r>
                        <a:rPr lang="en-US" altLang="ko-KR" b="1" baseline="0" dirty="0" smtClean="0"/>
                        <a:t> Framework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6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Libraries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/>
                        <a:t>RunTime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067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Kernel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56392" y="2541822"/>
            <a:ext cx="1791672" cy="124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Mate</a:t>
            </a:r>
          </a:p>
          <a:p>
            <a:pPr algn="ctr"/>
            <a:r>
              <a:rPr lang="en-US" altLang="ko-KR" sz="2800" dirty="0" smtClean="0"/>
              <a:t>Launcher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5364088" y="2816374"/>
            <a:ext cx="1115706" cy="923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잠금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APP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38419" y="2803492"/>
            <a:ext cx="1368152" cy="9361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홈페이</a:t>
            </a:r>
            <a:r>
              <a:rPr lang="ko-KR" altLang="en-US" b="1" dirty="0"/>
              <a:t>지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APP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732240" y="2816374"/>
            <a:ext cx="1528068" cy="95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일반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Phone,SMS</a:t>
            </a:r>
            <a:r>
              <a:rPr lang="en-US" altLang="ko-KR" dirty="0" smtClean="0"/>
              <a:t>..)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31640" y="322945"/>
            <a:ext cx="7200799" cy="1080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Google App Engine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2132856"/>
            <a:ext cx="7200800" cy="38884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31393" y="5453277"/>
            <a:ext cx="2865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Smart Phone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64288" y="863005"/>
            <a:ext cx="1345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Server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6" name="위쪽/아래쪽 화살표 35"/>
          <p:cNvSpPr/>
          <p:nvPr/>
        </p:nvSpPr>
        <p:spPr>
          <a:xfrm>
            <a:off x="2195736" y="1447780"/>
            <a:ext cx="360040" cy="135571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위쪽/아래쪽 화살표 37"/>
          <p:cNvSpPr/>
          <p:nvPr/>
        </p:nvSpPr>
        <p:spPr>
          <a:xfrm>
            <a:off x="3901712" y="1412776"/>
            <a:ext cx="360040" cy="1129046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2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620688"/>
            <a:ext cx="7920880" cy="5400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27338" y="5445224"/>
            <a:ext cx="3305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Mate Launcher</a:t>
            </a:r>
            <a:endParaRPr lang="ko-KR" altLang="en-US" sz="32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41553"/>
              </p:ext>
            </p:extLst>
          </p:nvPr>
        </p:nvGraphicFramePr>
        <p:xfrm>
          <a:off x="947936" y="980728"/>
          <a:ext cx="268796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Item 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81188"/>
              </p:ext>
            </p:extLst>
          </p:nvPr>
        </p:nvGraphicFramePr>
        <p:xfrm>
          <a:off x="947936" y="1988840"/>
          <a:ext cx="268796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Avatar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37698"/>
              </p:ext>
            </p:extLst>
          </p:nvPr>
        </p:nvGraphicFramePr>
        <p:xfrm>
          <a:off x="3883358" y="1988840"/>
          <a:ext cx="268796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Dock</a:t>
                      </a:r>
                      <a:r>
                        <a:rPr lang="en-US" altLang="ko-KR" sz="3200" baseline="0" dirty="0" smtClean="0"/>
                        <a:t> bar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926402"/>
              </p:ext>
            </p:extLst>
          </p:nvPr>
        </p:nvGraphicFramePr>
        <p:xfrm>
          <a:off x="947936" y="2924944"/>
          <a:ext cx="268796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Screen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52309"/>
              </p:ext>
            </p:extLst>
          </p:nvPr>
        </p:nvGraphicFramePr>
        <p:xfrm>
          <a:off x="3851920" y="2924944"/>
          <a:ext cx="268796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SNS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49374"/>
              </p:ext>
            </p:extLst>
          </p:nvPr>
        </p:nvGraphicFramePr>
        <p:xfrm>
          <a:off x="3883358" y="980728"/>
          <a:ext cx="268796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Server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6382"/>
              </p:ext>
            </p:extLst>
          </p:nvPr>
        </p:nvGraphicFramePr>
        <p:xfrm>
          <a:off x="3883358" y="3861048"/>
          <a:ext cx="268796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Layout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02118"/>
              </p:ext>
            </p:extLst>
          </p:nvPr>
        </p:nvGraphicFramePr>
        <p:xfrm>
          <a:off x="971600" y="3861048"/>
          <a:ext cx="2687960" cy="587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960"/>
              </a:tblGrid>
              <a:tr h="58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Service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3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620688"/>
            <a:ext cx="7920880" cy="5400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96604" y="5453277"/>
            <a:ext cx="3305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홈페이지 </a:t>
            </a:r>
            <a:r>
              <a:rPr lang="en-US" altLang="ko-KR" sz="3200" dirty="0" smtClean="0"/>
              <a:t>APP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5229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620688"/>
            <a:ext cx="7920880" cy="5400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92081" y="5453277"/>
            <a:ext cx="3305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잠금 </a:t>
            </a:r>
            <a:r>
              <a:rPr lang="en-US" altLang="ko-KR" sz="3200" dirty="0" smtClean="0"/>
              <a:t>APP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5229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36</Words>
  <Application>Microsoft Office PowerPoint</Application>
  <PresentationFormat>화면 슬라이드 쇼(4:3)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Hansung</dc:creator>
  <cp:lastModifiedBy>Hansung</cp:lastModifiedBy>
  <cp:revision>24</cp:revision>
  <dcterms:created xsi:type="dcterms:W3CDTF">2013-03-21T07:41:46Z</dcterms:created>
  <dcterms:modified xsi:type="dcterms:W3CDTF">2013-03-21T11:49:56Z</dcterms:modified>
</cp:coreProperties>
</file>