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457-B095-41AB-BA36-D839433C0A74}" type="datetimeFigureOut">
              <a:rPr lang="es-CL" smtClean="0"/>
              <a:t>23-11-2017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94BBC60-2283-4D11-B367-0E490CDE6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510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457-B095-41AB-BA36-D839433C0A74}" type="datetimeFigureOut">
              <a:rPr lang="es-CL" smtClean="0"/>
              <a:t>23-11-2017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4BBC60-2283-4D11-B367-0E490CDE6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824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457-B095-41AB-BA36-D839433C0A74}" type="datetimeFigureOut">
              <a:rPr lang="es-CL" smtClean="0"/>
              <a:t>23-11-2017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4BBC60-2283-4D11-B367-0E490CDE65A4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6947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457-B095-41AB-BA36-D839433C0A74}" type="datetimeFigureOut">
              <a:rPr lang="es-CL" smtClean="0"/>
              <a:t>23-11-2017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4BBC60-2283-4D11-B367-0E490CDE6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941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457-B095-41AB-BA36-D839433C0A74}" type="datetimeFigureOut">
              <a:rPr lang="es-CL" smtClean="0"/>
              <a:t>23-11-2017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4BBC60-2283-4D11-B367-0E490CDE65A4}" type="slidenum">
              <a:rPr lang="es-CL" smtClean="0"/>
              <a:t>‹Nº›</a:t>
            </a:fld>
            <a:endParaRPr lang="es-C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561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457-B095-41AB-BA36-D839433C0A74}" type="datetimeFigureOut">
              <a:rPr lang="es-CL" smtClean="0"/>
              <a:t>23-11-2017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4BBC60-2283-4D11-B367-0E490CDE6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4741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457-B095-41AB-BA36-D839433C0A74}" type="datetimeFigureOut">
              <a:rPr lang="es-CL" smtClean="0"/>
              <a:t>23-11-2017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BC60-2283-4D11-B367-0E490CDE6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1587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457-B095-41AB-BA36-D839433C0A74}" type="datetimeFigureOut">
              <a:rPr lang="es-CL" smtClean="0"/>
              <a:t>23-11-2017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BC60-2283-4D11-B367-0E490CDE6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60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457-B095-41AB-BA36-D839433C0A74}" type="datetimeFigureOut">
              <a:rPr lang="es-CL" smtClean="0"/>
              <a:t>23-11-2017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BC60-2283-4D11-B367-0E490CDE6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901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457-B095-41AB-BA36-D839433C0A74}" type="datetimeFigureOut">
              <a:rPr lang="es-CL" smtClean="0"/>
              <a:t>23-11-2017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4BBC60-2283-4D11-B367-0E490CDE6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627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457-B095-41AB-BA36-D839433C0A74}" type="datetimeFigureOut">
              <a:rPr lang="es-CL" smtClean="0"/>
              <a:t>23-11-2017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4BBC60-2283-4D11-B367-0E490CDE6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241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457-B095-41AB-BA36-D839433C0A74}" type="datetimeFigureOut">
              <a:rPr lang="es-CL" smtClean="0"/>
              <a:t>23-11-2017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4BBC60-2283-4D11-B367-0E490CDE6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642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457-B095-41AB-BA36-D839433C0A74}" type="datetimeFigureOut">
              <a:rPr lang="es-CL" smtClean="0"/>
              <a:t>23-11-2017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BC60-2283-4D11-B367-0E490CDE6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547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457-B095-41AB-BA36-D839433C0A74}" type="datetimeFigureOut">
              <a:rPr lang="es-CL" smtClean="0"/>
              <a:t>23-11-2017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BC60-2283-4D11-B367-0E490CDE6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843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457-B095-41AB-BA36-D839433C0A74}" type="datetimeFigureOut">
              <a:rPr lang="es-CL" smtClean="0"/>
              <a:t>23-11-2017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BC60-2283-4D11-B367-0E490CDE6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972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6457-B095-41AB-BA36-D839433C0A74}" type="datetimeFigureOut">
              <a:rPr lang="es-CL" smtClean="0"/>
              <a:t>23-11-2017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4BBC60-2283-4D11-B367-0E490CDE6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561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6457-B095-41AB-BA36-D839433C0A74}" type="datetimeFigureOut">
              <a:rPr lang="es-CL" smtClean="0"/>
              <a:t>23-11-2017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94BBC60-2283-4D11-B367-0E490CDE6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578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Sistema de control para Agrícola Salesiana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26569" y="5409127"/>
            <a:ext cx="3378043" cy="1125600"/>
          </a:xfrm>
        </p:spPr>
        <p:txBody>
          <a:bodyPr>
            <a:noAutofit/>
          </a:bodyPr>
          <a:lstStyle/>
          <a:p>
            <a:r>
              <a:rPr lang="es-CL" sz="2400" dirty="0" smtClean="0"/>
              <a:t>Carlos von </a:t>
            </a:r>
            <a:r>
              <a:rPr lang="es-CL" sz="2400" dirty="0" err="1" smtClean="0"/>
              <a:t>Plessing</a:t>
            </a:r>
            <a:endParaRPr lang="es-CL" sz="2400" dirty="0" smtClean="0"/>
          </a:p>
          <a:p>
            <a:r>
              <a:rPr lang="es-CL" sz="2400" dirty="0" smtClean="0"/>
              <a:t>Paulo Olivares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41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Detalles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Agrícola Salesiana de Linares</a:t>
            </a:r>
            <a:br>
              <a:rPr lang="es-CL" dirty="0" smtClean="0"/>
            </a:br>
            <a:endParaRPr lang="es-CL" dirty="0" smtClean="0"/>
          </a:p>
          <a:p>
            <a:r>
              <a:rPr lang="es-CL" dirty="0" smtClean="0"/>
              <a:t>Desorden</a:t>
            </a:r>
            <a:br>
              <a:rPr lang="es-CL" dirty="0" smtClean="0"/>
            </a:br>
            <a:endParaRPr lang="es-CL" dirty="0" smtClean="0"/>
          </a:p>
          <a:p>
            <a:r>
              <a:rPr lang="es-CL" dirty="0" smtClean="0"/>
              <a:t>Mejor administración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787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04" y="109367"/>
            <a:ext cx="10001133" cy="6342948"/>
          </a:xfrm>
        </p:spPr>
      </p:pic>
    </p:spTree>
    <p:extLst>
      <p:ext uri="{BB962C8B-B14F-4D97-AF65-F5344CB8AC3E}">
        <p14:creationId xmlns:p14="http://schemas.microsoft.com/office/powerpoint/2010/main" val="4542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16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Espiral</vt:lpstr>
      <vt:lpstr>Sistema de control para Agrícola Salesiana</vt:lpstr>
      <vt:lpstr>Detalles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 para Agrícola Salesiana</dc:title>
  <dc:creator>Usuario de Windows</dc:creator>
  <cp:lastModifiedBy>Usuario de Windows</cp:lastModifiedBy>
  <cp:revision>1</cp:revision>
  <dcterms:created xsi:type="dcterms:W3CDTF">2017-11-23T20:36:52Z</dcterms:created>
  <dcterms:modified xsi:type="dcterms:W3CDTF">2017-11-23T20:42:16Z</dcterms:modified>
</cp:coreProperties>
</file>