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3" r:id="rId7"/>
    <p:sldId id="271" r:id="rId8"/>
    <p:sldId id="272" r:id="rId9"/>
    <p:sldId id="267" r:id="rId10"/>
    <p:sldId id="274" r:id="rId11"/>
    <p:sldId id="260" r:id="rId12"/>
    <p:sldId id="268" r:id="rId13"/>
    <p:sldId id="269" r:id="rId14"/>
    <p:sldId id="270" r:id="rId15"/>
    <p:sldId id="262" r:id="rId16"/>
    <p:sldId id="263" r:id="rId17"/>
    <p:sldId id="275" r:id="rId18"/>
    <p:sldId id="276" r:id="rId19"/>
    <p:sldId id="264" r:id="rId20"/>
    <p:sldId id="265" r:id="rId21"/>
    <p:sldId id="277" r:id="rId22"/>
    <p:sldId id="278" r:id="rId23"/>
    <p:sldId id="279" r:id="rId24"/>
    <p:sldId id="283" r:id="rId25"/>
    <p:sldId id="282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4C4"/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>
        <p:scale>
          <a:sx n="50" d="100"/>
          <a:sy n="50" d="100"/>
        </p:scale>
        <p:origin x="606" y="3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DD91-B497-3213-355C-809EDAF36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1EDB4-42E1-04C2-E505-028238E24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361B9-A6D0-9CDF-C916-B8EA2278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B867-56DC-4F8C-A74A-6188D14B1A84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AEAEB-A867-37FC-7EB8-A9D5B7F8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9E967-9236-2BD9-AC57-FBAB1667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8C1B-C12C-46CF-918B-A9F7D9879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89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96F7-B82A-85CA-C47F-025218C7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A8ECC-8947-E1FF-BD54-24B9EEDED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BD8D5-ADD8-01BA-9E73-D2AF2C27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B867-56DC-4F8C-A74A-6188D14B1A84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53CE8-77F9-F2E3-C9A8-707743B9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32892-ED5E-F88F-C382-9C8E2BF2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8C1B-C12C-46CF-918B-A9F7D9879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62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387F7B-C884-B57E-0FD5-DEBF4821E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5B953-F845-1554-95A4-597BB7712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2915A-A42C-2108-0B15-5D7FFDAB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B867-56DC-4F8C-A74A-6188D14B1A84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43BBD-D455-4D17-DDC5-FC1254DA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F69B8-9E11-7E4C-2BCC-26F28AF47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8C1B-C12C-46CF-918B-A9F7D9879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97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4EA4-8DA2-EC9F-7CD4-BD06EC258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9DE0A-5915-CAA5-48A7-DC26D2048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1E05C-CD7D-0A06-AAF1-F17B1FBC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B867-56DC-4F8C-A74A-6188D14B1A84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2FF51-F290-C881-2840-F07977375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E02A0-B027-0D79-BEC7-013F455A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8C1B-C12C-46CF-918B-A9F7D9879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11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FC03-6E04-6162-E255-EAA4C501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80926-40F7-AC32-1181-A713ED84D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7F0F0-1B54-4D33-37E0-3ABD06A6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B867-56DC-4F8C-A74A-6188D14B1A84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59322-CE0E-3957-B536-2978D1CD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A2167-53B7-8702-AA49-5FC93135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8C1B-C12C-46CF-918B-A9F7D9879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75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EB1D-8DDE-DEC3-D027-E8833EC9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61328-BD4A-E281-9A26-3AB93A4A6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023F4-34D3-3606-24C1-70B0E4FB1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B44DA-C021-8D0D-709D-C7C879B8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B867-56DC-4F8C-A74A-6188D14B1A84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64E72-B6EB-5176-72EE-C1DB48A6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7095F-A055-CDEF-F4CD-D8EDC795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8C1B-C12C-46CF-918B-A9F7D9879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45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8B10-960A-DF12-C560-DE1835A5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50793-0065-727F-CE24-696AE052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04AF2-08EE-8E88-BFE4-4AD4837CD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249B4-FCCD-7870-3E3C-B5EE92C9F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BD411-819D-FF88-CE77-68CF82782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5217B-5146-1054-8A6A-8BB9536A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B867-56DC-4F8C-A74A-6188D14B1A84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3619E7-B13E-4A9F-7B2D-BDE11E4E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AD646-A8EC-F0D5-6787-8097D3E0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8C1B-C12C-46CF-918B-A9F7D9879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79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3E2BA-8F7D-65E4-1E4B-A8C47CDE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FD2FC-780C-9359-8CBA-ED19C0B94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B867-56DC-4F8C-A74A-6188D14B1A84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65E58-284A-ADAD-662B-A7790E8C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BB1FB-D9F1-0B82-9BE6-5FAE6B4C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8C1B-C12C-46CF-918B-A9F7D9879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93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51532-6C5F-651B-1B30-D9CD4694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B867-56DC-4F8C-A74A-6188D14B1A84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464A9-E2EF-8038-EBC3-8F28BEFF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E67B9-6BEB-CF95-7A42-96555CF9C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8C1B-C12C-46CF-918B-A9F7D9879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65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B231-471B-7E3B-6267-1362E629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47552-DBA1-783B-48AB-9E7FFCF90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C2D0B-D623-D7C4-92DD-0B0F45E9A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6AC1C-8F54-7EB9-4372-2FD9A8E0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B867-56DC-4F8C-A74A-6188D14B1A84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A6C0F-1E60-CEC4-F6A3-FEB0B2C45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C0C92-B6F5-E96C-A203-51E6CD66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8C1B-C12C-46CF-918B-A9F7D9879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0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ACF4-C6A4-51A5-F726-DBAFCAAE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3DCE4-D39F-54CB-0F12-E860F43B6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43405-2CAE-DBF6-CC47-7620D42DE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116A9-773E-B48D-2261-30A0B8A6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B867-56DC-4F8C-A74A-6188D14B1A84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9A537-3991-E71E-B452-3A4EEE959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80553-A51C-E03E-EA31-7CCCA947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8C1B-C12C-46CF-918B-A9F7D9879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2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F834A-9747-773F-F768-19AA8DE54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164BE-42BB-866A-6F85-8B5E97FED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003CD-85D8-9DDE-281B-88089A017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0B867-56DC-4F8C-A74A-6188D14B1A84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6D84C-83F1-229F-7E89-D968DD75F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CFA86-0203-6B7D-6C84-BAC46115E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08C1B-C12C-46CF-918B-A9F7D9879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9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F3E517-A084-4B88-D7C8-D8F7FC9402FD}"/>
              </a:ext>
            </a:extLst>
          </p:cNvPr>
          <p:cNvSpPr/>
          <p:nvPr/>
        </p:nvSpPr>
        <p:spPr>
          <a:xfrm>
            <a:off x="-133815" y="-289932"/>
            <a:ext cx="12478215" cy="7538225"/>
          </a:xfrm>
          <a:prstGeom prst="rect">
            <a:avLst/>
          </a:prstGeom>
          <a:solidFill>
            <a:srgbClr val="2F2F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65522-234B-101C-4148-E1FE7B3F9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</a:t>
            </a:r>
            <a:r>
              <a:rPr lang="en-GB" b="1" dirty="0" err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rrow</a:t>
            </a:r>
            <a:r>
              <a:rPr lang="en-GB" b="1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</a:t>
            </a:r>
            <a:r>
              <a:rPr lang="en-GB" b="1" dirty="0" err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rack</a:t>
            </a:r>
            <a:r>
              <a:rPr lang="en-GB" b="1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B0D1F-3DB9-FAEB-C5EE-10C517F34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Archery Inventory Management Tool</a:t>
            </a:r>
          </a:p>
        </p:txBody>
      </p:sp>
    </p:spTree>
    <p:extLst>
      <p:ext uri="{BB962C8B-B14F-4D97-AF65-F5344CB8AC3E}">
        <p14:creationId xmlns:p14="http://schemas.microsoft.com/office/powerpoint/2010/main" val="20776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F8EF-3303-6352-68EC-3EC262B4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Diagrams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8A908-48E0-30C9-1651-B01732260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088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4003-2362-BFF0-BB97-93602BDF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A diagram of a flowchart&#10;&#10;Description automatically generated">
            <a:extLst>
              <a:ext uri="{FF2B5EF4-FFF2-40B4-BE49-F238E27FC236}">
                <a16:creationId xmlns:a16="http://schemas.microsoft.com/office/drawing/2014/main" id="{BFBE7208-93FE-02B3-7D9F-36930AA49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323" y="365125"/>
            <a:ext cx="6569354" cy="5811838"/>
          </a:xfrm>
        </p:spPr>
      </p:pic>
    </p:spTree>
    <p:extLst>
      <p:ext uri="{BB962C8B-B14F-4D97-AF65-F5344CB8AC3E}">
        <p14:creationId xmlns:p14="http://schemas.microsoft.com/office/powerpoint/2010/main" val="235681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4003-2362-BFF0-BB97-93602BDF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A diagram of a flowchart&#10;&#10;Description automatically generated">
            <a:extLst>
              <a:ext uri="{FF2B5EF4-FFF2-40B4-BE49-F238E27FC236}">
                <a16:creationId xmlns:a16="http://schemas.microsoft.com/office/drawing/2014/main" id="{BFBE7208-93FE-02B3-7D9F-36930AA49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19" b="86409"/>
          <a:stretch/>
        </p:blipFill>
        <p:spPr>
          <a:xfrm>
            <a:off x="419100" y="2681204"/>
            <a:ext cx="11353800" cy="1495592"/>
          </a:xfrm>
        </p:spPr>
      </p:pic>
    </p:spTree>
    <p:extLst>
      <p:ext uri="{BB962C8B-B14F-4D97-AF65-F5344CB8AC3E}">
        <p14:creationId xmlns:p14="http://schemas.microsoft.com/office/powerpoint/2010/main" val="3777039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4003-2362-BFF0-BB97-93602BDF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A diagram of a flowchart&#10;&#10;Description automatically generated">
            <a:extLst>
              <a:ext uri="{FF2B5EF4-FFF2-40B4-BE49-F238E27FC236}">
                <a16:creationId xmlns:a16="http://schemas.microsoft.com/office/drawing/2014/main" id="{BFBE7208-93FE-02B3-7D9F-36930AA49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9" r="7999" b="44177"/>
          <a:stretch/>
        </p:blipFill>
        <p:spPr>
          <a:xfrm>
            <a:off x="263620" y="1106905"/>
            <a:ext cx="11664759" cy="4644190"/>
          </a:xfrm>
        </p:spPr>
      </p:pic>
    </p:spTree>
    <p:extLst>
      <p:ext uri="{BB962C8B-B14F-4D97-AF65-F5344CB8AC3E}">
        <p14:creationId xmlns:p14="http://schemas.microsoft.com/office/powerpoint/2010/main" val="3844157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4003-2362-BFF0-BB97-93602BDF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A diagram of a flowchart&#10;&#10;Description automatically generated">
            <a:extLst>
              <a:ext uri="{FF2B5EF4-FFF2-40B4-BE49-F238E27FC236}">
                <a16:creationId xmlns:a16="http://schemas.microsoft.com/office/drawing/2014/main" id="{BFBE7208-93FE-02B3-7D9F-36930AA49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23"/>
          <a:stretch/>
        </p:blipFill>
        <p:spPr>
          <a:xfrm>
            <a:off x="446983" y="1221205"/>
            <a:ext cx="11298033" cy="4415590"/>
          </a:xfrm>
        </p:spPr>
      </p:pic>
    </p:spTree>
    <p:extLst>
      <p:ext uri="{BB962C8B-B14F-4D97-AF65-F5344CB8AC3E}">
        <p14:creationId xmlns:p14="http://schemas.microsoft.com/office/powerpoint/2010/main" val="24402950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4003-2362-BFF0-BB97-93602BDF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A diagram of a company&#10;&#10;Description automatically generated">
            <a:extLst>
              <a:ext uri="{FF2B5EF4-FFF2-40B4-BE49-F238E27FC236}">
                <a16:creationId xmlns:a16="http://schemas.microsoft.com/office/drawing/2014/main" id="{6427BE1E-BED8-DB42-04D2-6FB70992B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67" y="365125"/>
            <a:ext cx="8586465" cy="5811838"/>
          </a:xfrm>
        </p:spPr>
      </p:pic>
    </p:spTree>
    <p:extLst>
      <p:ext uri="{BB962C8B-B14F-4D97-AF65-F5344CB8AC3E}">
        <p14:creationId xmlns:p14="http://schemas.microsoft.com/office/powerpoint/2010/main" val="2395855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4003-2362-BFF0-BB97-93602BDF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8F7157B-0311-A365-E626-5B4647C47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733" y="1004752"/>
            <a:ext cx="4870534" cy="4848495"/>
          </a:xfrm>
        </p:spPr>
      </p:pic>
    </p:spTree>
    <p:extLst>
      <p:ext uri="{BB962C8B-B14F-4D97-AF65-F5344CB8AC3E}">
        <p14:creationId xmlns:p14="http://schemas.microsoft.com/office/powerpoint/2010/main" val="3367111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F8EF-3303-6352-68EC-3EC262B4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Prototype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8A908-48E0-30C9-1651-B01732260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168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4003-2362-BFF0-BB97-93602BDF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8B687D1-931C-F7A8-45F6-A8DCE98E9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167" y="523081"/>
            <a:ext cx="9573666" cy="5811838"/>
          </a:xfrm>
        </p:spPr>
      </p:pic>
    </p:spTree>
    <p:extLst>
      <p:ext uri="{BB962C8B-B14F-4D97-AF65-F5344CB8AC3E}">
        <p14:creationId xmlns:p14="http://schemas.microsoft.com/office/powerpoint/2010/main" val="2221436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4003-2362-BFF0-BB97-93602BDF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E9DACB72-6CA6-BF2E-2D9D-BD9A51882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332" y="523081"/>
            <a:ext cx="8883336" cy="5811838"/>
          </a:xfrm>
        </p:spPr>
      </p:pic>
    </p:spTree>
    <p:extLst>
      <p:ext uri="{BB962C8B-B14F-4D97-AF65-F5344CB8AC3E}">
        <p14:creationId xmlns:p14="http://schemas.microsoft.com/office/powerpoint/2010/main" val="72705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F8EF-3303-6352-68EC-3EC262B4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Vision and 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8A908-48E0-30C9-1651-B01732260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376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4003-2362-BFF0-BB97-93602BDF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5E21DC6-BCBB-B818-BC8A-7D6B106ED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995" y="365125"/>
            <a:ext cx="4686010" cy="5811838"/>
          </a:xfrm>
        </p:spPr>
      </p:pic>
    </p:spTree>
    <p:extLst>
      <p:ext uri="{BB962C8B-B14F-4D97-AF65-F5344CB8AC3E}">
        <p14:creationId xmlns:p14="http://schemas.microsoft.com/office/powerpoint/2010/main" val="3377242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4003-2362-BFF0-BB97-93602BDF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8B687D1-931C-F7A8-45F6-A8DCE98E9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167" y="523081"/>
            <a:ext cx="9573666" cy="5811838"/>
          </a:xfrm>
        </p:spPr>
      </p:pic>
    </p:spTree>
    <p:extLst>
      <p:ext uri="{BB962C8B-B14F-4D97-AF65-F5344CB8AC3E}">
        <p14:creationId xmlns:p14="http://schemas.microsoft.com/office/powerpoint/2010/main" val="1001536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9306-3767-F344-5E7F-D508F666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EA7EADA-548A-6383-7C03-69D94DA9E8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35" y="365125"/>
            <a:ext cx="4171129" cy="5811838"/>
          </a:xfrm>
        </p:spPr>
      </p:pic>
      <p:pic>
        <p:nvPicPr>
          <p:cNvPr id="8" name="Content Placeholder 7" descr="A screen shot of a computer&#10;&#10;Description automatically generated">
            <a:extLst>
              <a:ext uri="{FF2B5EF4-FFF2-40B4-BE49-F238E27FC236}">
                <a16:creationId xmlns:a16="http://schemas.microsoft.com/office/drawing/2014/main" id="{B62F9C8A-1F4F-F854-53DD-58176F63AD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752" y="365125"/>
            <a:ext cx="3320496" cy="5811838"/>
          </a:xfrm>
        </p:spPr>
      </p:pic>
    </p:spTree>
    <p:extLst>
      <p:ext uri="{BB962C8B-B14F-4D97-AF65-F5344CB8AC3E}">
        <p14:creationId xmlns:p14="http://schemas.microsoft.com/office/powerpoint/2010/main" val="3792886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D2559-D671-097E-1408-005CBCA33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434"/>
            <a:ext cx="10515600" cy="303513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dirty="0"/>
              <a:t>Mobile First means designing for mobile before designing for desktop or any other device; this will make the page display faster on smaller devices. 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Instead of changing styles when the width gets smaller than 992px, we should change the design when the width gets larger than 992px.</a:t>
            </a:r>
          </a:p>
        </p:txBody>
      </p:sp>
    </p:spTree>
    <p:extLst>
      <p:ext uri="{BB962C8B-B14F-4D97-AF65-F5344CB8AC3E}">
        <p14:creationId xmlns:p14="http://schemas.microsoft.com/office/powerpoint/2010/main" val="1738565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77A6-1BCA-3F8E-0E27-F1A6BAEF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 descr="A white rectangular object with black lines&#10;&#10;Description automatically generated">
            <a:extLst>
              <a:ext uri="{FF2B5EF4-FFF2-40B4-BE49-F238E27FC236}">
                <a16:creationId xmlns:a16="http://schemas.microsoft.com/office/drawing/2014/main" id="{FD83CF6A-E392-82EF-D847-BEF7B823DF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681" y="365125"/>
            <a:ext cx="2254637" cy="58118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28E1C-B9E9-BFF5-DC40-44D4527B2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65125"/>
            <a:ext cx="5181600" cy="58118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dirty="0"/>
              <a:t>In this rendering, the view, add and edit sections of the page are displayed in one column, and the navbar and footer links are displayed stacked with no separators.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74163C-FA96-FA25-4777-F48DF274E4DB}"/>
              </a:ext>
            </a:extLst>
          </p:cNvPr>
          <p:cNvSpPr txBox="1"/>
          <p:nvPr/>
        </p:nvSpPr>
        <p:spPr>
          <a:xfrm>
            <a:off x="3483810" y="4839034"/>
            <a:ext cx="970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</a:rPr>
              <a:t>*EDIT</a:t>
            </a:r>
          </a:p>
        </p:txBody>
      </p:sp>
    </p:spTree>
    <p:extLst>
      <p:ext uri="{BB962C8B-B14F-4D97-AF65-F5344CB8AC3E}">
        <p14:creationId xmlns:p14="http://schemas.microsoft.com/office/powerpoint/2010/main" val="3714753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4003-2362-BFF0-BB97-93602BDF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751DE8D-2D11-9210-ED66-FD13FE547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167" y="523081"/>
            <a:ext cx="9573666" cy="5811838"/>
          </a:xfrm>
        </p:spPr>
      </p:pic>
    </p:spTree>
    <p:extLst>
      <p:ext uri="{BB962C8B-B14F-4D97-AF65-F5344CB8AC3E}">
        <p14:creationId xmlns:p14="http://schemas.microsoft.com/office/powerpoint/2010/main" val="979093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77A6-1BCA-3F8E-0E27-F1A6BAEF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28E1C-B9E9-BFF5-DC40-44D4527B2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65125"/>
            <a:ext cx="5181600" cy="58118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dirty="0"/>
              <a:t>On midsized screens, the view, add and edit sections are displayed in two columns, where the view section has a column span of 2 columns. The navbar and footer links are now displayed in line with separators between them.</a:t>
            </a:r>
          </a:p>
        </p:txBody>
      </p:sp>
      <p:pic>
        <p:nvPicPr>
          <p:cNvPr id="8" name="Content Placeholder 7" descr="A close-up of a white sheet&#10;&#10;Description automatically generated">
            <a:extLst>
              <a:ext uri="{FF2B5EF4-FFF2-40B4-BE49-F238E27FC236}">
                <a16:creationId xmlns:a16="http://schemas.microsoft.com/office/drawing/2014/main" id="{59AF2438-1078-E511-FEFE-E62F56DDAC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069" y="365125"/>
            <a:ext cx="4137861" cy="5811838"/>
          </a:xfrm>
        </p:spPr>
      </p:pic>
    </p:spTree>
    <p:extLst>
      <p:ext uri="{BB962C8B-B14F-4D97-AF65-F5344CB8AC3E}">
        <p14:creationId xmlns:p14="http://schemas.microsoft.com/office/powerpoint/2010/main" val="3589922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4003-2362-BFF0-BB97-93602BDF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B7ED241B-FE9B-5BC3-9BD1-8A03E5B7E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167" y="523081"/>
            <a:ext cx="9573666" cy="5811838"/>
          </a:xfrm>
        </p:spPr>
      </p:pic>
    </p:spTree>
    <p:extLst>
      <p:ext uri="{BB962C8B-B14F-4D97-AF65-F5344CB8AC3E}">
        <p14:creationId xmlns:p14="http://schemas.microsoft.com/office/powerpoint/2010/main" val="1221603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77A6-1BCA-3F8E-0E27-F1A6BAEF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28E1C-B9E9-BFF5-DC40-44D4527B2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65125"/>
            <a:ext cx="5181600" cy="58118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dirty="0"/>
              <a:t>In this rendering, the view, add and edit sections of the page are displayed in one column, and the navbar and footer links are displayed stacked with no separators.</a:t>
            </a:r>
          </a:p>
        </p:txBody>
      </p:sp>
      <p:pic>
        <p:nvPicPr>
          <p:cNvPr id="8" name="Content Placeholder 7" descr="A white square with black lines&#10;&#10;Description automatically generated with medium confidence">
            <a:extLst>
              <a:ext uri="{FF2B5EF4-FFF2-40B4-BE49-F238E27FC236}">
                <a16:creationId xmlns:a16="http://schemas.microsoft.com/office/drawing/2014/main" id="{24105A5C-B3EB-AEA2-5EDA-021F1F46D5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2309"/>
            <a:ext cx="5181600" cy="2297470"/>
          </a:xfrm>
        </p:spPr>
      </p:pic>
    </p:spTree>
    <p:extLst>
      <p:ext uri="{BB962C8B-B14F-4D97-AF65-F5344CB8AC3E}">
        <p14:creationId xmlns:p14="http://schemas.microsoft.com/office/powerpoint/2010/main" val="3767582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4003-2362-BFF0-BB97-93602BDF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4CDFF582-0B20-B17F-AC8A-765EEE6D7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30335"/>
            <a:ext cx="10515600" cy="4281417"/>
          </a:xfrm>
        </p:spPr>
      </p:pic>
    </p:spTree>
    <p:extLst>
      <p:ext uri="{BB962C8B-B14F-4D97-AF65-F5344CB8AC3E}">
        <p14:creationId xmlns:p14="http://schemas.microsoft.com/office/powerpoint/2010/main" val="50314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4003-2362-BFF0-BB97-93602BDF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8B687D1-931C-F7A8-45F6-A8DCE98E9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167" y="523081"/>
            <a:ext cx="9573666" cy="5811838"/>
          </a:xfrm>
        </p:spPr>
      </p:pic>
    </p:spTree>
    <p:extLst>
      <p:ext uri="{BB962C8B-B14F-4D97-AF65-F5344CB8AC3E}">
        <p14:creationId xmlns:p14="http://schemas.microsoft.com/office/powerpoint/2010/main" val="1995016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F8EF-3303-6352-68EC-3EC262B4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 Faced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8A908-48E0-30C9-1651-B01732260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193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4003-2362-BFF0-BB97-93602BDF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Content Placeholder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9C11BDBF-4B4D-4E01-8252-D1302EFD4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2253"/>
            <a:ext cx="10515600" cy="5493494"/>
          </a:xfrm>
        </p:spPr>
      </p:pic>
    </p:spTree>
    <p:extLst>
      <p:ext uri="{BB962C8B-B14F-4D97-AF65-F5344CB8AC3E}">
        <p14:creationId xmlns:p14="http://schemas.microsoft.com/office/powerpoint/2010/main" val="3575608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CA46-54E9-5D69-6BC1-204D9F39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7621963-234C-FD40-87A7-CDC12DCD5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167" y="523081"/>
            <a:ext cx="9573666" cy="5811838"/>
          </a:xfrm>
        </p:spPr>
      </p:pic>
    </p:spTree>
    <p:extLst>
      <p:ext uri="{BB962C8B-B14F-4D97-AF65-F5344CB8AC3E}">
        <p14:creationId xmlns:p14="http://schemas.microsoft.com/office/powerpoint/2010/main" val="1384444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F285-7150-01A5-BD31-9C3AC9E6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EE4DA12-C800-1965-628E-79DA8728A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81" y="523081"/>
            <a:ext cx="9885237" cy="5811838"/>
          </a:xfrm>
        </p:spPr>
      </p:pic>
    </p:spTree>
    <p:extLst>
      <p:ext uri="{BB962C8B-B14F-4D97-AF65-F5344CB8AC3E}">
        <p14:creationId xmlns:p14="http://schemas.microsoft.com/office/powerpoint/2010/main" val="72144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4003-2362-BFF0-BB97-93602BDF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F4FF47-CE32-C91C-F5D0-032B993C7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365" y="1649870"/>
            <a:ext cx="11325270" cy="3492000"/>
          </a:xfrm>
        </p:spPr>
      </p:pic>
    </p:spTree>
    <p:extLst>
      <p:ext uri="{BB962C8B-B14F-4D97-AF65-F5344CB8AC3E}">
        <p14:creationId xmlns:p14="http://schemas.microsoft.com/office/powerpoint/2010/main" val="9448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4003-2362-BFF0-BB97-93602BDF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F4FF47-CE32-C91C-F5D0-032B993C7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656033" y="-5181600"/>
            <a:ext cx="31504067" cy="971387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F103FF3-9E38-F74A-1FA8-98EF7F81E7FE}"/>
              </a:ext>
            </a:extLst>
          </p:cNvPr>
          <p:cNvSpPr/>
          <p:nvPr/>
        </p:nvSpPr>
        <p:spPr>
          <a:xfrm>
            <a:off x="-866274" y="-4860758"/>
            <a:ext cx="13379116" cy="8085221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508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F8EF-3303-6352-68EC-3EC262B4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Planning and Sprints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8A908-48E0-30C9-1651-B01732260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88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7EE9-4E74-9C50-C61E-45A073D7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Kanban Board Vid and </a:t>
            </a:r>
            <a:r>
              <a:rPr lang="en-GB" dirty="0" err="1"/>
              <a:t>Img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C0DE1-8A50-C3DC-7D2B-F625D7B38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32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7EE9-4E74-9C50-C61E-45A073D7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Roadmap </a:t>
            </a:r>
            <a:r>
              <a:rPr lang="en-GB" dirty="0" err="1"/>
              <a:t>Img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C0DE1-8A50-C3DC-7D2B-F625D7B38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257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FC3E-0542-0609-0DC6-33138C51B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github.com/users/corey-richardson/projects/4</a:t>
            </a:r>
          </a:p>
        </p:txBody>
      </p:sp>
    </p:spTree>
    <p:extLst>
      <p:ext uri="{BB962C8B-B14F-4D97-AF65-F5344CB8AC3E}">
        <p14:creationId xmlns:p14="http://schemas.microsoft.com/office/powerpoint/2010/main" val="2712816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201</Words>
  <Application>Microsoft Office PowerPoint</Application>
  <PresentationFormat>Widescreen</PresentationFormat>
  <Paragraphs>17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Lucida Sans Unicode</vt:lpstr>
      <vt:lpstr>Office Theme</vt:lpstr>
      <vt:lpstr>ArrowTrack:</vt:lpstr>
      <vt:lpstr>Project Vision and Background</vt:lpstr>
      <vt:lpstr>PowerPoint Presentation</vt:lpstr>
      <vt:lpstr>PowerPoint Presentation</vt:lpstr>
      <vt:lpstr>PowerPoint Presentation</vt:lpstr>
      <vt:lpstr>Project Planning and Sprints</vt:lpstr>
      <vt:lpstr>Kanban Board Vid and Img</vt:lpstr>
      <vt:lpstr>Roadmap Img</vt:lpstr>
      <vt:lpstr>github.com/users/corey-richardson/projects/4</vt:lpstr>
      <vt:lpstr>UML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Initial Prototype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Faced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ArrowTrack:</dc:title>
  <dc:creator>Corey Richardson</dc:creator>
  <cp:lastModifiedBy>Corey Richardson</cp:lastModifiedBy>
  <cp:revision>1</cp:revision>
  <dcterms:created xsi:type="dcterms:W3CDTF">2024-01-05T13:19:05Z</dcterms:created>
  <dcterms:modified xsi:type="dcterms:W3CDTF">2024-01-05T17:45:56Z</dcterms:modified>
</cp:coreProperties>
</file>