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5120640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B669E6-6A40-41C4-934E-DDB96FE607C5}">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2F2F2F"/>
    <a:srgbClr val="130E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94660"/>
  </p:normalViewPr>
  <p:slideViewPr>
    <p:cSldViewPr snapToGrid="0">
      <p:cViewPr varScale="1">
        <p:scale>
          <a:sx n="25" d="100"/>
          <a:sy n="25" d="100"/>
        </p:scale>
        <p:origin x="30"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512C7-A763-486F-A95C-9E9343E4FB04}" type="datetimeFigureOut">
              <a:rPr lang="en-GB" smtClean="0"/>
              <a:t>15/04/2024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4A7BA-FA12-40F9-BF75-3D23FC590B85}" type="slidenum">
              <a:rPr lang="en-GB" smtClean="0"/>
              <a:t>‹#›</a:t>
            </a:fld>
            <a:endParaRPr lang="en-GB"/>
          </a:p>
        </p:txBody>
      </p:sp>
    </p:spTree>
    <p:extLst>
      <p:ext uri="{BB962C8B-B14F-4D97-AF65-F5344CB8AC3E}">
        <p14:creationId xmlns:p14="http://schemas.microsoft.com/office/powerpoint/2010/main" val="330165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74A7BA-FA12-40F9-BF75-3D23FC590B85}" type="slidenum">
              <a:rPr lang="en-GB" smtClean="0"/>
              <a:t>1</a:t>
            </a:fld>
            <a:endParaRPr lang="en-GB"/>
          </a:p>
        </p:txBody>
      </p:sp>
    </p:spTree>
    <p:extLst>
      <p:ext uri="{BB962C8B-B14F-4D97-AF65-F5344CB8AC3E}">
        <p14:creationId xmlns:p14="http://schemas.microsoft.com/office/powerpoint/2010/main" val="813670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405"/>
            <a:ext cx="38404800" cy="10026815"/>
          </a:xfrm>
        </p:spPr>
        <p:txBody>
          <a:bodyPr anchor="b"/>
          <a:lstStyle>
            <a:lvl1pPr algn="ctr">
              <a:defRPr sz="25197"/>
            </a:lvl1pPr>
          </a:lstStyle>
          <a:p>
            <a:r>
              <a:rPr lang="en-US"/>
              <a:t>Click to edit Master title style</a:t>
            </a:r>
            <a:endParaRPr lang="en-US" dirty="0"/>
          </a:p>
        </p:txBody>
      </p:sp>
      <p:sp>
        <p:nvSpPr>
          <p:cNvPr id="3" name="Subtitle 2"/>
          <p:cNvSpPr>
            <a:spLocks noGrp="1"/>
          </p:cNvSpPr>
          <p:nvPr>
            <p:ph type="subTitle" idx="1"/>
          </p:nvPr>
        </p:nvSpPr>
        <p:spPr>
          <a:xfrm>
            <a:off x="6400800" y="15126892"/>
            <a:ext cx="38404800" cy="6953434"/>
          </a:xfrm>
        </p:spPr>
        <p:txBody>
          <a:bodyPr/>
          <a:lstStyle>
            <a:lvl1pPr marL="0" indent="0" algn="ctr">
              <a:buNone/>
              <a:defRPr sz="10079"/>
            </a:lvl1pPr>
            <a:lvl2pPr marL="1920011" indent="0" algn="ctr">
              <a:buNone/>
              <a:defRPr sz="8399"/>
            </a:lvl2pPr>
            <a:lvl3pPr marL="3840023" indent="0" algn="ctr">
              <a:buNone/>
              <a:defRPr sz="7559"/>
            </a:lvl3pPr>
            <a:lvl4pPr marL="5760034" indent="0" algn="ctr">
              <a:buNone/>
              <a:defRPr sz="6719"/>
            </a:lvl4pPr>
            <a:lvl5pPr marL="7680046" indent="0" algn="ctr">
              <a:buNone/>
              <a:defRPr sz="6719"/>
            </a:lvl5pPr>
            <a:lvl6pPr marL="9600057" indent="0" algn="ctr">
              <a:buNone/>
              <a:defRPr sz="6719"/>
            </a:lvl6pPr>
            <a:lvl7pPr marL="11520068" indent="0" algn="ctr">
              <a:buNone/>
              <a:defRPr sz="6719"/>
            </a:lvl7pPr>
            <a:lvl8pPr marL="13440080" indent="0" algn="ctr">
              <a:buNone/>
              <a:defRPr sz="6719"/>
            </a:lvl8pPr>
            <a:lvl9pPr marL="15360091" indent="0" algn="ctr">
              <a:buNone/>
              <a:defRPr sz="671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0499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97210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356"/>
            <a:ext cx="11041380"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356"/>
            <a:ext cx="32484060"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350758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12036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110"/>
            <a:ext cx="44165520" cy="11980175"/>
          </a:xfrm>
        </p:spPr>
        <p:txBody>
          <a:bodyPr anchor="b"/>
          <a:lstStyle>
            <a:lvl1pPr>
              <a:defRPr sz="25197"/>
            </a:lvl1pPr>
          </a:lstStyle>
          <a:p>
            <a:r>
              <a:rPr lang="en-US"/>
              <a:t>Click to edit Master title style</a:t>
            </a:r>
            <a:endParaRPr lang="en-US" dirty="0"/>
          </a:p>
        </p:txBody>
      </p:sp>
      <p:sp>
        <p:nvSpPr>
          <p:cNvPr id="3" name="Text Placeholder 2"/>
          <p:cNvSpPr>
            <a:spLocks noGrp="1"/>
          </p:cNvSpPr>
          <p:nvPr>
            <p:ph type="body" idx="1"/>
          </p:nvPr>
        </p:nvSpPr>
        <p:spPr>
          <a:xfrm>
            <a:off x="3493770" y="19273622"/>
            <a:ext cx="44165520" cy="6300091"/>
          </a:xfrm>
        </p:spPr>
        <p:txBody>
          <a:bodyPr/>
          <a:lstStyle>
            <a:lvl1pPr marL="0" indent="0">
              <a:buNone/>
              <a:defRPr sz="10079">
                <a:solidFill>
                  <a:schemeClr val="tx1">
                    <a:tint val="82000"/>
                  </a:schemeClr>
                </a:solidFill>
              </a:defRPr>
            </a:lvl1pPr>
            <a:lvl2pPr marL="1920011" indent="0">
              <a:buNone/>
              <a:defRPr sz="8399">
                <a:solidFill>
                  <a:schemeClr val="tx1">
                    <a:tint val="82000"/>
                  </a:schemeClr>
                </a:solidFill>
              </a:defRPr>
            </a:lvl2pPr>
            <a:lvl3pPr marL="3840023" indent="0">
              <a:buNone/>
              <a:defRPr sz="7559">
                <a:solidFill>
                  <a:schemeClr val="tx1">
                    <a:tint val="82000"/>
                  </a:schemeClr>
                </a:solidFill>
              </a:defRPr>
            </a:lvl3pPr>
            <a:lvl4pPr marL="5760034" indent="0">
              <a:buNone/>
              <a:defRPr sz="6719">
                <a:solidFill>
                  <a:schemeClr val="tx1">
                    <a:tint val="82000"/>
                  </a:schemeClr>
                </a:solidFill>
              </a:defRPr>
            </a:lvl4pPr>
            <a:lvl5pPr marL="7680046" indent="0">
              <a:buNone/>
              <a:defRPr sz="6719">
                <a:solidFill>
                  <a:schemeClr val="tx1">
                    <a:tint val="82000"/>
                  </a:schemeClr>
                </a:solidFill>
              </a:defRPr>
            </a:lvl5pPr>
            <a:lvl6pPr marL="9600057" indent="0">
              <a:buNone/>
              <a:defRPr sz="6719">
                <a:solidFill>
                  <a:schemeClr val="tx1">
                    <a:tint val="82000"/>
                  </a:schemeClr>
                </a:solidFill>
              </a:defRPr>
            </a:lvl6pPr>
            <a:lvl7pPr marL="11520068" indent="0">
              <a:buNone/>
              <a:defRPr sz="6719">
                <a:solidFill>
                  <a:schemeClr val="tx1">
                    <a:tint val="82000"/>
                  </a:schemeClr>
                </a:solidFill>
              </a:defRPr>
            </a:lvl7pPr>
            <a:lvl8pPr marL="13440080" indent="0">
              <a:buNone/>
              <a:defRPr sz="6719">
                <a:solidFill>
                  <a:schemeClr val="tx1">
                    <a:tint val="82000"/>
                  </a:schemeClr>
                </a:solidFill>
              </a:defRPr>
            </a:lvl8pPr>
            <a:lvl9pPr marL="15360091" indent="0">
              <a:buNone/>
              <a:defRPr sz="671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0F08E-D79B-4B72-85FC-B6C57194A010}"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314158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6780"/>
            <a:ext cx="21762720"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6780"/>
            <a:ext cx="21762720"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0F08E-D79B-4B72-85FC-B6C57194A010}"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44283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358"/>
            <a:ext cx="44165520"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106"/>
            <a:ext cx="21662705" cy="3460049"/>
          </a:xfrm>
        </p:spPr>
        <p:txBody>
          <a:bodyPr anchor="b"/>
          <a:lstStyle>
            <a:lvl1pPr marL="0" indent="0">
              <a:buNone/>
              <a:defRPr sz="10079" b="1"/>
            </a:lvl1pPr>
            <a:lvl2pPr marL="1920011" indent="0">
              <a:buNone/>
              <a:defRPr sz="8399" b="1"/>
            </a:lvl2pPr>
            <a:lvl3pPr marL="3840023" indent="0">
              <a:buNone/>
              <a:defRPr sz="7559" b="1"/>
            </a:lvl3pPr>
            <a:lvl4pPr marL="5760034" indent="0">
              <a:buNone/>
              <a:defRPr sz="6719" b="1"/>
            </a:lvl4pPr>
            <a:lvl5pPr marL="7680046" indent="0">
              <a:buNone/>
              <a:defRPr sz="6719" b="1"/>
            </a:lvl5pPr>
            <a:lvl6pPr marL="9600057" indent="0">
              <a:buNone/>
              <a:defRPr sz="6719" b="1"/>
            </a:lvl6pPr>
            <a:lvl7pPr marL="11520068" indent="0">
              <a:buNone/>
              <a:defRPr sz="6719" b="1"/>
            </a:lvl7pPr>
            <a:lvl8pPr marL="13440080" indent="0">
              <a:buNone/>
              <a:defRPr sz="6719" b="1"/>
            </a:lvl8pPr>
            <a:lvl9pPr marL="15360091" indent="0">
              <a:buNone/>
              <a:defRPr sz="6719" b="1"/>
            </a:lvl9pPr>
          </a:lstStyle>
          <a:p>
            <a:pPr lvl="0"/>
            <a:r>
              <a:rPr lang="en-US"/>
              <a:t>Click to edit Master text styles</a:t>
            </a:r>
          </a:p>
        </p:txBody>
      </p:sp>
      <p:sp>
        <p:nvSpPr>
          <p:cNvPr id="4" name="Content Placeholder 3"/>
          <p:cNvSpPr>
            <a:spLocks noGrp="1"/>
          </p:cNvSpPr>
          <p:nvPr>
            <p:ph sz="half" idx="2"/>
          </p:nvPr>
        </p:nvSpPr>
        <p:spPr>
          <a:xfrm>
            <a:off x="3527112" y="10520155"/>
            <a:ext cx="21662705"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106"/>
            <a:ext cx="21769390" cy="3460049"/>
          </a:xfrm>
        </p:spPr>
        <p:txBody>
          <a:bodyPr anchor="b"/>
          <a:lstStyle>
            <a:lvl1pPr marL="0" indent="0">
              <a:buNone/>
              <a:defRPr sz="10079" b="1"/>
            </a:lvl1pPr>
            <a:lvl2pPr marL="1920011" indent="0">
              <a:buNone/>
              <a:defRPr sz="8399" b="1"/>
            </a:lvl2pPr>
            <a:lvl3pPr marL="3840023" indent="0">
              <a:buNone/>
              <a:defRPr sz="7559" b="1"/>
            </a:lvl3pPr>
            <a:lvl4pPr marL="5760034" indent="0">
              <a:buNone/>
              <a:defRPr sz="6719" b="1"/>
            </a:lvl4pPr>
            <a:lvl5pPr marL="7680046" indent="0">
              <a:buNone/>
              <a:defRPr sz="6719" b="1"/>
            </a:lvl5pPr>
            <a:lvl6pPr marL="9600057" indent="0">
              <a:buNone/>
              <a:defRPr sz="6719" b="1"/>
            </a:lvl6pPr>
            <a:lvl7pPr marL="11520068" indent="0">
              <a:buNone/>
              <a:defRPr sz="6719" b="1"/>
            </a:lvl7pPr>
            <a:lvl8pPr marL="13440080" indent="0">
              <a:buNone/>
              <a:defRPr sz="6719" b="1"/>
            </a:lvl8pPr>
            <a:lvl9pPr marL="15360091" indent="0">
              <a:buNone/>
              <a:defRPr sz="6719" b="1"/>
            </a:lvl9pPr>
          </a:lstStyle>
          <a:p>
            <a:pPr lvl="0"/>
            <a:r>
              <a:rPr lang="en-US"/>
              <a:t>Click to edit Master text styles</a:t>
            </a:r>
          </a:p>
        </p:txBody>
      </p:sp>
      <p:sp>
        <p:nvSpPr>
          <p:cNvPr id="6" name="Content Placeholder 5"/>
          <p:cNvSpPr>
            <a:spLocks noGrp="1"/>
          </p:cNvSpPr>
          <p:nvPr>
            <p:ph sz="quarter" idx="4"/>
          </p:nvPr>
        </p:nvSpPr>
        <p:spPr>
          <a:xfrm>
            <a:off x="25923240" y="10520155"/>
            <a:ext cx="21769390"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0F08E-D79B-4B72-85FC-B6C57194A010}" type="datetimeFigureOut">
              <a:rPr lang="en-GB" smtClean="0"/>
              <a:t>15/04/2024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84725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0F08E-D79B-4B72-85FC-B6C57194A010}" type="datetimeFigureOut">
              <a:rPr lang="en-GB" smtClean="0"/>
              <a:t>15/04/2024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379537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0F08E-D79B-4B72-85FC-B6C57194A010}" type="datetimeFigureOut">
              <a:rPr lang="en-GB" smtClean="0"/>
              <a:t>15/04/2024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273444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028"/>
            <a:ext cx="16515395" cy="6720099"/>
          </a:xfrm>
        </p:spPr>
        <p:txBody>
          <a:bodyPr anchor="b"/>
          <a:lstStyle>
            <a:lvl1pPr>
              <a:defRPr sz="13438"/>
            </a:lvl1pPr>
          </a:lstStyle>
          <a:p>
            <a:r>
              <a:rPr lang="en-US"/>
              <a:t>Click to edit Master title style</a:t>
            </a:r>
            <a:endParaRPr lang="en-US" dirty="0"/>
          </a:p>
        </p:txBody>
      </p:sp>
      <p:sp>
        <p:nvSpPr>
          <p:cNvPr id="3" name="Content Placeholder 2"/>
          <p:cNvSpPr>
            <a:spLocks noGrp="1"/>
          </p:cNvSpPr>
          <p:nvPr>
            <p:ph idx="1"/>
          </p:nvPr>
        </p:nvSpPr>
        <p:spPr>
          <a:xfrm>
            <a:off x="21769390" y="4146730"/>
            <a:ext cx="25923240" cy="20466969"/>
          </a:xfrm>
        </p:spPr>
        <p:txBody>
          <a:bodyPr/>
          <a:lstStyle>
            <a:lvl1pPr>
              <a:defRPr sz="13438"/>
            </a:lvl1pPr>
            <a:lvl2pPr>
              <a:defRPr sz="11759"/>
            </a:lvl2pPr>
            <a:lvl3pPr>
              <a:defRPr sz="10079"/>
            </a:lvl3pPr>
            <a:lvl4pPr>
              <a:defRPr sz="8399"/>
            </a:lvl4pPr>
            <a:lvl5pPr>
              <a:defRPr sz="8399"/>
            </a:lvl5pPr>
            <a:lvl6pPr>
              <a:defRPr sz="8399"/>
            </a:lvl6pPr>
            <a:lvl7pPr>
              <a:defRPr sz="8399"/>
            </a:lvl7pPr>
            <a:lvl8pPr>
              <a:defRPr sz="8399"/>
            </a:lvl8pPr>
            <a:lvl9pPr>
              <a:defRPr sz="8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0127"/>
            <a:ext cx="16515395" cy="16006905"/>
          </a:xfrm>
        </p:spPr>
        <p:txBody>
          <a:bodyPr/>
          <a:lstStyle>
            <a:lvl1pPr marL="0" indent="0">
              <a:buNone/>
              <a:defRPr sz="6719"/>
            </a:lvl1pPr>
            <a:lvl2pPr marL="1920011" indent="0">
              <a:buNone/>
              <a:defRPr sz="5879"/>
            </a:lvl2pPr>
            <a:lvl3pPr marL="3840023" indent="0">
              <a:buNone/>
              <a:defRPr sz="5039"/>
            </a:lvl3pPr>
            <a:lvl4pPr marL="5760034" indent="0">
              <a:buNone/>
              <a:defRPr sz="4200"/>
            </a:lvl4pPr>
            <a:lvl5pPr marL="7680046" indent="0">
              <a:buNone/>
              <a:defRPr sz="4200"/>
            </a:lvl5pPr>
            <a:lvl6pPr marL="9600057" indent="0">
              <a:buNone/>
              <a:defRPr sz="4200"/>
            </a:lvl6pPr>
            <a:lvl7pPr marL="11520068" indent="0">
              <a:buNone/>
              <a:defRPr sz="4200"/>
            </a:lvl7pPr>
            <a:lvl8pPr marL="13440080" indent="0">
              <a:buNone/>
              <a:defRPr sz="4200"/>
            </a:lvl8pPr>
            <a:lvl9pPr marL="15360091"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1C0F08E-D79B-4B72-85FC-B6C57194A010}"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2739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028"/>
            <a:ext cx="16515395" cy="6720099"/>
          </a:xfrm>
        </p:spPr>
        <p:txBody>
          <a:bodyPr anchor="b"/>
          <a:lstStyle>
            <a:lvl1pPr>
              <a:defRPr sz="1343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6730"/>
            <a:ext cx="25923240" cy="20466969"/>
          </a:xfrm>
        </p:spPr>
        <p:txBody>
          <a:bodyPr anchor="t"/>
          <a:lstStyle>
            <a:lvl1pPr marL="0" indent="0">
              <a:buNone/>
              <a:defRPr sz="13438"/>
            </a:lvl1pPr>
            <a:lvl2pPr marL="1920011" indent="0">
              <a:buNone/>
              <a:defRPr sz="11759"/>
            </a:lvl2pPr>
            <a:lvl3pPr marL="3840023" indent="0">
              <a:buNone/>
              <a:defRPr sz="10079"/>
            </a:lvl3pPr>
            <a:lvl4pPr marL="5760034" indent="0">
              <a:buNone/>
              <a:defRPr sz="8399"/>
            </a:lvl4pPr>
            <a:lvl5pPr marL="7680046" indent="0">
              <a:buNone/>
              <a:defRPr sz="8399"/>
            </a:lvl5pPr>
            <a:lvl6pPr marL="9600057" indent="0">
              <a:buNone/>
              <a:defRPr sz="8399"/>
            </a:lvl6pPr>
            <a:lvl7pPr marL="11520068" indent="0">
              <a:buNone/>
              <a:defRPr sz="8399"/>
            </a:lvl7pPr>
            <a:lvl8pPr marL="13440080" indent="0">
              <a:buNone/>
              <a:defRPr sz="8399"/>
            </a:lvl8pPr>
            <a:lvl9pPr marL="15360091" indent="0">
              <a:buNone/>
              <a:defRPr sz="8399"/>
            </a:lvl9pPr>
          </a:lstStyle>
          <a:p>
            <a:r>
              <a:rPr lang="en-US"/>
              <a:t>Click icon to add picture</a:t>
            </a:r>
            <a:endParaRPr lang="en-US" dirty="0"/>
          </a:p>
        </p:txBody>
      </p:sp>
      <p:sp>
        <p:nvSpPr>
          <p:cNvPr id="4" name="Text Placeholder 3"/>
          <p:cNvSpPr>
            <a:spLocks noGrp="1"/>
          </p:cNvSpPr>
          <p:nvPr>
            <p:ph type="body" sz="half" idx="2"/>
          </p:nvPr>
        </p:nvSpPr>
        <p:spPr>
          <a:xfrm>
            <a:off x="3527112" y="8640127"/>
            <a:ext cx="16515395" cy="16006905"/>
          </a:xfrm>
        </p:spPr>
        <p:txBody>
          <a:bodyPr/>
          <a:lstStyle>
            <a:lvl1pPr marL="0" indent="0">
              <a:buNone/>
              <a:defRPr sz="6719"/>
            </a:lvl1pPr>
            <a:lvl2pPr marL="1920011" indent="0">
              <a:buNone/>
              <a:defRPr sz="5879"/>
            </a:lvl2pPr>
            <a:lvl3pPr marL="3840023" indent="0">
              <a:buNone/>
              <a:defRPr sz="5039"/>
            </a:lvl3pPr>
            <a:lvl4pPr marL="5760034" indent="0">
              <a:buNone/>
              <a:defRPr sz="4200"/>
            </a:lvl4pPr>
            <a:lvl5pPr marL="7680046" indent="0">
              <a:buNone/>
              <a:defRPr sz="4200"/>
            </a:lvl5pPr>
            <a:lvl6pPr marL="9600057" indent="0">
              <a:buNone/>
              <a:defRPr sz="4200"/>
            </a:lvl6pPr>
            <a:lvl7pPr marL="11520068" indent="0">
              <a:buNone/>
              <a:defRPr sz="4200"/>
            </a:lvl7pPr>
            <a:lvl8pPr marL="13440080" indent="0">
              <a:buNone/>
              <a:defRPr sz="4200"/>
            </a:lvl8pPr>
            <a:lvl9pPr marL="15360091"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1C0F08E-D79B-4B72-85FC-B6C57194A010}"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55388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358"/>
            <a:ext cx="44165520"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6780"/>
            <a:ext cx="44165520"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3729"/>
            <a:ext cx="11521440" cy="1533356"/>
          </a:xfrm>
          <a:prstGeom prst="rect">
            <a:avLst/>
          </a:prstGeom>
        </p:spPr>
        <p:txBody>
          <a:bodyPr vert="horz" lIns="91440" tIns="45720" rIns="91440" bIns="45720" rtlCol="0" anchor="ctr"/>
          <a:lstStyle>
            <a:lvl1pPr algn="l">
              <a:defRPr sz="5039">
                <a:solidFill>
                  <a:schemeClr val="tx1">
                    <a:tint val="82000"/>
                  </a:schemeClr>
                </a:solidFill>
              </a:defRPr>
            </a:lvl1pPr>
          </a:lstStyle>
          <a:p>
            <a:fld id="{D1C0F08E-D79B-4B72-85FC-B6C57194A010}" type="datetimeFigureOut">
              <a:rPr lang="en-GB" smtClean="0"/>
              <a:t>15/04/2024</a:t>
            </a:fld>
            <a:endParaRPr lang="en-GB"/>
          </a:p>
        </p:txBody>
      </p:sp>
      <p:sp>
        <p:nvSpPr>
          <p:cNvPr id="5" name="Footer Placeholder 4"/>
          <p:cNvSpPr>
            <a:spLocks noGrp="1"/>
          </p:cNvSpPr>
          <p:nvPr>
            <p:ph type="ftr" sz="quarter" idx="3"/>
          </p:nvPr>
        </p:nvSpPr>
        <p:spPr>
          <a:xfrm>
            <a:off x="16962120" y="26693729"/>
            <a:ext cx="17282160" cy="1533356"/>
          </a:xfrm>
          <a:prstGeom prst="rect">
            <a:avLst/>
          </a:prstGeom>
        </p:spPr>
        <p:txBody>
          <a:bodyPr vert="horz" lIns="91440" tIns="45720" rIns="91440" bIns="45720" rtlCol="0" anchor="ctr"/>
          <a:lstStyle>
            <a:lvl1pPr algn="ctr">
              <a:defRPr sz="5039">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36164520" y="26693729"/>
            <a:ext cx="11521440" cy="1533356"/>
          </a:xfrm>
          <a:prstGeom prst="rect">
            <a:avLst/>
          </a:prstGeom>
        </p:spPr>
        <p:txBody>
          <a:bodyPr vert="horz" lIns="91440" tIns="45720" rIns="91440" bIns="45720" rtlCol="0" anchor="ctr"/>
          <a:lstStyle>
            <a:lvl1pPr algn="r">
              <a:defRPr sz="5039">
                <a:solidFill>
                  <a:schemeClr val="tx1">
                    <a:tint val="82000"/>
                  </a:schemeClr>
                </a:solidFill>
              </a:defRPr>
            </a:lvl1pPr>
          </a:lstStyle>
          <a:p>
            <a:fld id="{E7FCD53D-0AB2-47B4-B1E2-B8098293F676}" type="slidenum">
              <a:rPr lang="en-GB" smtClean="0"/>
              <a:t>‹#›</a:t>
            </a:fld>
            <a:endParaRPr lang="en-GB"/>
          </a:p>
        </p:txBody>
      </p:sp>
    </p:spTree>
    <p:extLst>
      <p:ext uri="{BB962C8B-B14F-4D97-AF65-F5344CB8AC3E}">
        <p14:creationId xmlns:p14="http://schemas.microsoft.com/office/powerpoint/2010/main" val="33700350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023" rtl="0" eaLnBrk="1" latinLnBrk="0" hangingPunct="1">
        <a:lnSpc>
          <a:spcPct val="90000"/>
        </a:lnSpc>
        <a:spcBef>
          <a:spcPct val="0"/>
        </a:spcBef>
        <a:buNone/>
        <a:defRPr sz="18478" kern="1200">
          <a:solidFill>
            <a:schemeClr val="tx1"/>
          </a:solidFill>
          <a:latin typeface="+mj-lt"/>
          <a:ea typeface="+mj-ea"/>
          <a:cs typeface="+mj-cs"/>
        </a:defRPr>
      </a:lvl1pPr>
    </p:titleStyle>
    <p:bodyStyle>
      <a:lvl1pPr marL="960006" indent="-960006" algn="l" defTabSz="3840023" rtl="0" eaLnBrk="1" latinLnBrk="0" hangingPunct="1">
        <a:lnSpc>
          <a:spcPct val="90000"/>
        </a:lnSpc>
        <a:spcBef>
          <a:spcPts val="4200"/>
        </a:spcBef>
        <a:buFont typeface="Arial" panose="020B0604020202020204" pitchFamily="34" charset="0"/>
        <a:buChar char="•"/>
        <a:defRPr sz="11759" kern="1200">
          <a:solidFill>
            <a:schemeClr val="tx1"/>
          </a:solidFill>
          <a:latin typeface="+mn-lt"/>
          <a:ea typeface="+mn-ea"/>
          <a:cs typeface="+mn-cs"/>
        </a:defRPr>
      </a:lvl1pPr>
      <a:lvl2pPr marL="2880017" indent="-960006" algn="l" defTabSz="3840023" rtl="0" eaLnBrk="1" latinLnBrk="0" hangingPunct="1">
        <a:lnSpc>
          <a:spcPct val="90000"/>
        </a:lnSpc>
        <a:spcBef>
          <a:spcPts val="2100"/>
        </a:spcBef>
        <a:buFont typeface="Arial" panose="020B0604020202020204" pitchFamily="34" charset="0"/>
        <a:buChar char="•"/>
        <a:defRPr sz="10079" kern="1200">
          <a:solidFill>
            <a:schemeClr val="tx1"/>
          </a:solidFill>
          <a:latin typeface="+mn-lt"/>
          <a:ea typeface="+mn-ea"/>
          <a:cs typeface="+mn-cs"/>
        </a:defRPr>
      </a:lvl2pPr>
      <a:lvl3pPr marL="4800029" indent="-960006" algn="l" defTabSz="3840023" rtl="0" eaLnBrk="1" latinLnBrk="0" hangingPunct="1">
        <a:lnSpc>
          <a:spcPct val="90000"/>
        </a:lnSpc>
        <a:spcBef>
          <a:spcPts val="2100"/>
        </a:spcBef>
        <a:buFont typeface="Arial" panose="020B0604020202020204" pitchFamily="34" charset="0"/>
        <a:buChar char="•"/>
        <a:defRPr sz="8399" kern="1200">
          <a:solidFill>
            <a:schemeClr val="tx1"/>
          </a:solidFill>
          <a:latin typeface="+mn-lt"/>
          <a:ea typeface="+mn-ea"/>
          <a:cs typeface="+mn-cs"/>
        </a:defRPr>
      </a:lvl3pPr>
      <a:lvl4pPr marL="6720040"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4pPr>
      <a:lvl5pPr marL="8640051"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5pPr>
      <a:lvl6pPr marL="10560063"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6pPr>
      <a:lvl7pPr marL="12480074"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7pPr>
      <a:lvl8pPr marL="14400086"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8pPr>
      <a:lvl9pPr marL="16320097"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9pPr>
    </p:bodyStyle>
    <p:otherStyle>
      <a:defPPr>
        <a:defRPr lang="en-US"/>
      </a:defPPr>
      <a:lvl1pPr marL="0" algn="l" defTabSz="3840023" rtl="0" eaLnBrk="1" latinLnBrk="0" hangingPunct="1">
        <a:defRPr sz="7559" kern="1200">
          <a:solidFill>
            <a:schemeClr val="tx1"/>
          </a:solidFill>
          <a:latin typeface="+mn-lt"/>
          <a:ea typeface="+mn-ea"/>
          <a:cs typeface="+mn-cs"/>
        </a:defRPr>
      </a:lvl1pPr>
      <a:lvl2pPr marL="1920011" algn="l" defTabSz="3840023" rtl="0" eaLnBrk="1" latinLnBrk="0" hangingPunct="1">
        <a:defRPr sz="7559" kern="1200">
          <a:solidFill>
            <a:schemeClr val="tx1"/>
          </a:solidFill>
          <a:latin typeface="+mn-lt"/>
          <a:ea typeface="+mn-ea"/>
          <a:cs typeface="+mn-cs"/>
        </a:defRPr>
      </a:lvl2pPr>
      <a:lvl3pPr marL="3840023" algn="l" defTabSz="3840023" rtl="0" eaLnBrk="1" latinLnBrk="0" hangingPunct="1">
        <a:defRPr sz="7559" kern="1200">
          <a:solidFill>
            <a:schemeClr val="tx1"/>
          </a:solidFill>
          <a:latin typeface="+mn-lt"/>
          <a:ea typeface="+mn-ea"/>
          <a:cs typeface="+mn-cs"/>
        </a:defRPr>
      </a:lvl3pPr>
      <a:lvl4pPr marL="5760034" algn="l" defTabSz="3840023" rtl="0" eaLnBrk="1" latinLnBrk="0" hangingPunct="1">
        <a:defRPr sz="7559" kern="1200">
          <a:solidFill>
            <a:schemeClr val="tx1"/>
          </a:solidFill>
          <a:latin typeface="+mn-lt"/>
          <a:ea typeface="+mn-ea"/>
          <a:cs typeface="+mn-cs"/>
        </a:defRPr>
      </a:lvl4pPr>
      <a:lvl5pPr marL="7680046" algn="l" defTabSz="3840023" rtl="0" eaLnBrk="1" latinLnBrk="0" hangingPunct="1">
        <a:defRPr sz="7559" kern="1200">
          <a:solidFill>
            <a:schemeClr val="tx1"/>
          </a:solidFill>
          <a:latin typeface="+mn-lt"/>
          <a:ea typeface="+mn-ea"/>
          <a:cs typeface="+mn-cs"/>
        </a:defRPr>
      </a:lvl5pPr>
      <a:lvl6pPr marL="9600057" algn="l" defTabSz="3840023" rtl="0" eaLnBrk="1" latinLnBrk="0" hangingPunct="1">
        <a:defRPr sz="7559" kern="1200">
          <a:solidFill>
            <a:schemeClr val="tx1"/>
          </a:solidFill>
          <a:latin typeface="+mn-lt"/>
          <a:ea typeface="+mn-ea"/>
          <a:cs typeface="+mn-cs"/>
        </a:defRPr>
      </a:lvl6pPr>
      <a:lvl7pPr marL="11520068" algn="l" defTabSz="3840023" rtl="0" eaLnBrk="1" latinLnBrk="0" hangingPunct="1">
        <a:defRPr sz="7559" kern="1200">
          <a:solidFill>
            <a:schemeClr val="tx1"/>
          </a:solidFill>
          <a:latin typeface="+mn-lt"/>
          <a:ea typeface="+mn-ea"/>
          <a:cs typeface="+mn-cs"/>
        </a:defRPr>
      </a:lvl7pPr>
      <a:lvl8pPr marL="13440080" algn="l" defTabSz="3840023" rtl="0" eaLnBrk="1" latinLnBrk="0" hangingPunct="1">
        <a:defRPr sz="7559" kern="1200">
          <a:solidFill>
            <a:schemeClr val="tx1"/>
          </a:solidFill>
          <a:latin typeface="+mn-lt"/>
          <a:ea typeface="+mn-ea"/>
          <a:cs typeface="+mn-cs"/>
        </a:defRPr>
      </a:lvl8pPr>
      <a:lvl9pPr marL="15360091" algn="l" defTabSz="3840023" rtl="0" eaLnBrk="1" latinLnBrk="0" hangingPunct="1">
        <a:defRPr sz="7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5882ED-23F6-3801-57FF-161674D9B020}"/>
              </a:ext>
            </a:extLst>
          </p:cNvPr>
          <p:cNvSpPr>
            <a:spLocks noGrp="1"/>
          </p:cNvSpPr>
          <p:nvPr>
            <p:ph type="ctrTitle"/>
          </p:nvPr>
        </p:nvSpPr>
        <p:spPr>
          <a:xfrm>
            <a:off x="1797419" y="-975619"/>
            <a:ext cx="24623719" cy="5102948"/>
          </a:xfrm>
          <a:prstGeom prst="roundRect">
            <a:avLst/>
          </a:prstGeom>
          <a:solidFill>
            <a:srgbClr val="2F2F2F"/>
          </a:solidFill>
        </p:spPr>
        <p:txBody>
          <a:bodyPr>
            <a:normAutofit fontScale="90000"/>
          </a:bodyPr>
          <a:lstStyle/>
          <a:p>
            <a:br>
              <a:rPr lang="en-GB" dirty="0">
                <a:solidFill>
                  <a:srgbClr val="FFFF00"/>
                </a:solidFill>
                <a:latin typeface="Lucida Sans Unicode" panose="020B0602030504020204" pitchFamily="34" charset="0"/>
                <a:cs typeface="Lucida Sans Unicode" panose="020B0602030504020204" pitchFamily="34" charset="0"/>
              </a:rPr>
            </a:br>
            <a:br>
              <a:rPr lang="en-GB" dirty="0">
                <a:solidFill>
                  <a:srgbClr val="FFFF00"/>
                </a:solidFill>
                <a:latin typeface="Lucida Sans Unicode" panose="020B0602030504020204" pitchFamily="34" charset="0"/>
                <a:cs typeface="Lucida Sans Unicode" panose="020B0602030504020204" pitchFamily="34" charset="0"/>
              </a:rPr>
            </a:br>
            <a:br>
              <a:rPr lang="en-GB" dirty="0">
                <a:solidFill>
                  <a:srgbClr val="FFFF00"/>
                </a:solidFill>
                <a:latin typeface="Lucida Sans Unicode" panose="020B0602030504020204" pitchFamily="34" charset="0"/>
                <a:cs typeface="Lucida Sans Unicode" panose="020B0602030504020204" pitchFamily="34" charset="0"/>
              </a:rPr>
            </a:br>
            <a:r>
              <a:rPr lang="en-GB" dirty="0">
                <a:solidFill>
                  <a:srgbClr val="FFFF00"/>
                </a:solidFill>
                <a:latin typeface="Lucida Sans Unicode" panose="020B0602030504020204" pitchFamily="34" charset="0"/>
                <a:cs typeface="Lucida Sans Unicode" panose="020B0602030504020204" pitchFamily="34" charset="0"/>
              </a:rPr>
              <a:t>A</a:t>
            </a:r>
            <a:r>
              <a:rPr lang="en-GB" dirty="0">
                <a:solidFill>
                  <a:schemeClr val="bg1"/>
                </a:solidFill>
                <a:latin typeface="Lucida Sans Unicode" panose="020B0602030504020204" pitchFamily="34" charset="0"/>
                <a:cs typeface="Lucida Sans Unicode" panose="020B0602030504020204" pitchFamily="34" charset="0"/>
              </a:rPr>
              <a:t>rrow</a:t>
            </a:r>
            <a:r>
              <a:rPr lang="en-GB" dirty="0">
                <a:solidFill>
                  <a:srgbClr val="FFFF00"/>
                </a:solidFill>
                <a:latin typeface="Lucida Sans Unicode" panose="020B0602030504020204" pitchFamily="34" charset="0"/>
                <a:cs typeface="Lucida Sans Unicode" panose="020B0602030504020204" pitchFamily="34" charset="0"/>
              </a:rPr>
              <a:t>T</a:t>
            </a:r>
            <a:r>
              <a:rPr lang="en-GB" dirty="0">
                <a:solidFill>
                  <a:schemeClr val="bg1"/>
                </a:solidFill>
                <a:latin typeface="Lucida Sans Unicode" panose="020B0602030504020204" pitchFamily="34" charset="0"/>
                <a:cs typeface="Lucida Sans Unicode" panose="020B0602030504020204" pitchFamily="34" charset="0"/>
              </a:rPr>
              <a:t>rack</a:t>
            </a:r>
            <a:r>
              <a:rPr lang="en-GB" dirty="0">
                <a:solidFill>
                  <a:srgbClr val="FFFF00"/>
                </a:solidFill>
                <a:latin typeface="Lucida Sans Unicode" panose="020B0602030504020204" pitchFamily="34" charset="0"/>
                <a:cs typeface="Lucida Sans Unicode" panose="020B0602030504020204" pitchFamily="34" charset="0"/>
              </a:rPr>
              <a:t>:</a:t>
            </a:r>
          </a:p>
        </p:txBody>
      </p:sp>
      <p:pic>
        <p:nvPicPr>
          <p:cNvPr id="10" name="Picture 9">
            <a:extLst>
              <a:ext uri="{FF2B5EF4-FFF2-40B4-BE49-F238E27FC236}">
                <a16:creationId xmlns:a16="http://schemas.microsoft.com/office/drawing/2014/main" id="{DFD89792-7B8E-0AD1-0225-0CE20FB900C2}"/>
              </a:ext>
            </a:extLst>
          </p:cNvPr>
          <p:cNvPicPr>
            <a:picLocks noChangeAspect="1"/>
          </p:cNvPicPr>
          <p:nvPr/>
        </p:nvPicPr>
        <p:blipFill>
          <a:blip r:embed="rId3"/>
          <a:stretch>
            <a:fillRect/>
          </a:stretch>
        </p:blipFill>
        <p:spPr>
          <a:xfrm>
            <a:off x="33238400" y="951566"/>
            <a:ext cx="17023976" cy="11998994"/>
          </a:xfrm>
          <a:prstGeom prst="rect">
            <a:avLst/>
          </a:prstGeom>
        </p:spPr>
      </p:pic>
      <p:sp>
        <p:nvSpPr>
          <p:cNvPr id="11" name="Rectangle: Rounded Corners 10">
            <a:extLst>
              <a:ext uri="{FF2B5EF4-FFF2-40B4-BE49-F238E27FC236}">
                <a16:creationId xmlns:a16="http://schemas.microsoft.com/office/drawing/2014/main" id="{62C37465-9125-0FA9-F71A-114EC6E2263E}"/>
              </a:ext>
            </a:extLst>
          </p:cNvPr>
          <p:cNvSpPr>
            <a:spLocks/>
          </p:cNvSpPr>
          <p:nvPr/>
        </p:nvSpPr>
        <p:spPr>
          <a:xfrm>
            <a:off x="1559862" y="22989885"/>
            <a:ext cx="4965326" cy="4894730"/>
          </a:xfrm>
          <a:prstGeom prst="roundRect">
            <a:avLst/>
          </a:prstGeom>
          <a:solidFill>
            <a:srgbClr val="2F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8539D9D3-3FAD-1925-FC87-465B3C42441D}"/>
              </a:ext>
            </a:extLst>
          </p:cNvPr>
          <p:cNvSpPr>
            <a:spLocks/>
          </p:cNvSpPr>
          <p:nvPr/>
        </p:nvSpPr>
        <p:spPr>
          <a:xfrm>
            <a:off x="1559860" y="25733085"/>
            <a:ext cx="16109577" cy="2151529"/>
          </a:xfrm>
          <a:prstGeom prst="roundRect">
            <a:avLst>
              <a:gd name="adj" fmla="val 43786"/>
            </a:avLst>
          </a:prstGeom>
          <a:solidFill>
            <a:srgbClr val="2F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descr="A person holding a bow and arrow&#10;&#10;Description automatically generated">
            <a:extLst>
              <a:ext uri="{FF2B5EF4-FFF2-40B4-BE49-F238E27FC236}">
                <a16:creationId xmlns:a16="http://schemas.microsoft.com/office/drawing/2014/main" id="{67CCC282-2C44-5E79-4A10-9ED7DAA7F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258" y="23406744"/>
            <a:ext cx="4061012" cy="40610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TextBox 14">
            <a:extLst>
              <a:ext uri="{FF2B5EF4-FFF2-40B4-BE49-F238E27FC236}">
                <a16:creationId xmlns:a16="http://schemas.microsoft.com/office/drawing/2014/main" id="{CFE19DC8-83B4-E7CB-337A-DAC1FF9E9A5E}"/>
              </a:ext>
            </a:extLst>
          </p:cNvPr>
          <p:cNvSpPr txBox="1"/>
          <p:nvPr/>
        </p:nvSpPr>
        <p:spPr>
          <a:xfrm>
            <a:off x="6525188" y="25564519"/>
            <a:ext cx="11144249" cy="1938992"/>
          </a:xfrm>
          <a:prstGeom prst="rect">
            <a:avLst/>
          </a:prstGeom>
          <a:noFill/>
        </p:spPr>
        <p:txBody>
          <a:bodyPr wrap="square" rtlCol="0">
            <a:spAutoFit/>
          </a:bodyPr>
          <a:lstStyle/>
          <a:p>
            <a:endParaRPr lang="en-GB" sz="4000" dirty="0">
              <a:solidFill>
                <a:schemeClr val="bg1"/>
              </a:solidFill>
              <a:latin typeface="Lucida Sans Unicode" panose="020B0602030504020204" pitchFamily="34" charset="0"/>
              <a:cs typeface="Lucida Sans Unicode" panose="020B0602030504020204" pitchFamily="34" charset="0"/>
            </a:endParaRPr>
          </a:p>
          <a:p>
            <a:r>
              <a:rPr lang="en-GB" sz="4000" dirty="0">
                <a:solidFill>
                  <a:schemeClr val="bg1"/>
                </a:solidFill>
                <a:latin typeface="Lucida Sans Unicode" panose="020B0602030504020204" pitchFamily="34" charset="0"/>
                <a:cs typeface="Lucida Sans Unicode" panose="020B0602030504020204" pitchFamily="34" charset="0"/>
              </a:rPr>
              <a:t>Corey Richardson</a:t>
            </a:r>
          </a:p>
          <a:p>
            <a:r>
              <a:rPr lang="en-GB" sz="4000" dirty="0">
                <a:solidFill>
                  <a:schemeClr val="bg1"/>
                </a:solidFill>
                <a:latin typeface="Lucida Sans Unicode" panose="020B0602030504020204" pitchFamily="34" charset="0"/>
                <a:cs typeface="Lucida Sans Unicode" panose="020B0602030504020204" pitchFamily="34" charset="0"/>
              </a:rPr>
              <a:t>github.com/corey-</a:t>
            </a:r>
            <a:r>
              <a:rPr lang="en-GB" sz="4000" dirty="0" err="1">
                <a:solidFill>
                  <a:schemeClr val="bg1"/>
                </a:solidFill>
                <a:latin typeface="Lucida Sans Unicode" panose="020B0602030504020204" pitchFamily="34" charset="0"/>
                <a:cs typeface="Lucida Sans Unicode" panose="020B0602030504020204" pitchFamily="34" charset="0"/>
              </a:rPr>
              <a:t>richardson</a:t>
            </a:r>
            <a:r>
              <a:rPr lang="en-GB" sz="4000" dirty="0">
                <a:solidFill>
                  <a:schemeClr val="bg1"/>
                </a:solidFill>
                <a:latin typeface="Lucida Sans Unicode" panose="020B0602030504020204" pitchFamily="34" charset="0"/>
                <a:cs typeface="Lucida Sans Unicode" panose="020B0602030504020204" pitchFamily="34" charset="0"/>
              </a:rPr>
              <a:t>/</a:t>
            </a:r>
            <a:r>
              <a:rPr lang="en-GB" sz="4000" dirty="0">
                <a:solidFill>
                  <a:srgbClr val="FFFF00"/>
                </a:solidFill>
                <a:latin typeface="Lucida Sans Unicode" panose="020B0602030504020204" pitchFamily="34" charset="0"/>
                <a:cs typeface="Lucida Sans Unicode" panose="020B0602030504020204" pitchFamily="34" charset="0"/>
              </a:rPr>
              <a:t>ArrowTrack</a:t>
            </a:r>
          </a:p>
        </p:txBody>
      </p:sp>
      <p:sp>
        <p:nvSpPr>
          <p:cNvPr id="16" name="TextBox 15">
            <a:extLst>
              <a:ext uri="{FF2B5EF4-FFF2-40B4-BE49-F238E27FC236}">
                <a16:creationId xmlns:a16="http://schemas.microsoft.com/office/drawing/2014/main" id="{C6744977-8805-BED4-92AE-37B785003798}"/>
              </a:ext>
            </a:extLst>
          </p:cNvPr>
          <p:cNvSpPr txBox="1"/>
          <p:nvPr/>
        </p:nvSpPr>
        <p:spPr>
          <a:xfrm>
            <a:off x="1797419" y="5149345"/>
            <a:ext cx="30040729" cy="21021139"/>
          </a:xfrm>
          <a:prstGeom prst="rect">
            <a:avLst/>
          </a:prstGeom>
          <a:noFill/>
        </p:spPr>
        <p:txBody>
          <a:bodyPr wrap="square" rtlCol="0">
            <a:spAutoFit/>
          </a:bodyPr>
          <a:lstStyle/>
          <a:p>
            <a:r>
              <a:rPr lang="en-GB" sz="4000" b="1" dirty="0">
                <a:latin typeface="Lucida Sans Unicode" panose="020B0602030504020204" pitchFamily="34" charset="0"/>
                <a:cs typeface="Lucida Sans Unicode" panose="020B0602030504020204" pitchFamily="34" charset="0"/>
              </a:rPr>
              <a:t>OVERVIEW</a:t>
            </a:r>
          </a:p>
          <a:p>
            <a:endParaRPr lang="en-GB" sz="4000"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As an archer and club committee member myself, I recognised the need for a tool that could be easily used to track owned items and their conditions for the purpose of maintenance and budget allocation for replacement equipment, for both individuals and clubs within the archery community, or even other sports communities. ArrowTrack was designed with the goal of addressing these needs.</a:t>
            </a:r>
          </a:p>
          <a:p>
            <a:endParaRPr lang="en-GB" sz="4000" dirty="0">
              <a:latin typeface="Lucida Sans Unicode" panose="020B0602030504020204" pitchFamily="34" charset="0"/>
              <a:cs typeface="Lucida Sans Unicode" panose="020B0602030504020204" pitchFamily="34" charset="0"/>
            </a:endParaRPr>
          </a:p>
          <a:p>
            <a:r>
              <a:rPr lang="en-GB" sz="4000" b="1" dirty="0">
                <a:latin typeface="Lucida Sans Unicode" panose="020B0602030504020204" pitchFamily="34" charset="0"/>
                <a:cs typeface="Lucida Sans Unicode" panose="020B0602030504020204" pitchFamily="34" charset="0"/>
              </a:rPr>
              <a:t>CORE FEATURES</a:t>
            </a:r>
          </a:p>
          <a:p>
            <a:endParaRPr lang="en-GB" sz="4000" dirty="0">
              <a:latin typeface="Lucida Sans Unicode" panose="020B0602030504020204" pitchFamily="34" charset="0"/>
              <a:cs typeface="Lucida Sans Unicode" panose="020B0602030504020204" pitchFamily="34" charset="0"/>
            </a:endParaRPr>
          </a:p>
          <a:p>
            <a:pPr marL="571500" indent="-571500">
              <a:buFont typeface="Arial" panose="020B0604020202020204" pitchFamily="34" charset="0"/>
              <a:buChar char="•"/>
            </a:pPr>
            <a:r>
              <a:rPr lang="en-GB" sz="4000" dirty="0">
                <a:latin typeface="Lucida Sans Unicode" panose="020B0602030504020204" pitchFamily="34" charset="0"/>
                <a:cs typeface="Lucida Sans Unicode" panose="020B0602030504020204" pitchFamily="34" charset="0"/>
              </a:rPr>
              <a:t>For individuals, the application provides a tool to monitor the condition of their equipment, ensuring longevity and performance, thus saving money in the long term on damages. </a:t>
            </a:r>
          </a:p>
          <a:p>
            <a:pPr marL="571500" indent="-571500">
              <a:buFont typeface="Arial" panose="020B0604020202020204" pitchFamily="34" charset="0"/>
              <a:buChar char="•"/>
            </a:pPr>
            <a:r>
              <a:rPr lang="en-GB" sz="4000" dirty="0">
                <a:latin typeface="Lucida Sans Unicode" panose="020B0602030504020204" pitchFamily="34" charset="0"/>
                <a:cs typeface="Lucida Sans Unicode" panose="020B0602030504020204" pitchFamily="34" charset="0"/>
              </a:rPr>
              <a:t>For clubs, where club-owned equipment can be spread across multiple indoor and outdoor ranges, or on loan out to club members trialling different bow setups, the ArrowTrack tool can be used to manage this in one centralised tool. </a:t>
            </a:r>
          </a:p>
          <a:p>
            <a:pPr marL="571500" indent="-571500">
              <a:buFont typeface="Arial" panose="020B0604020202020204" pitchFamily="34" charset="0"/>
              <a:buChar char="•"/>
            </a:pPr>
            <a:r>
              <a:rPr lang="en-GB" sz="4000" dirty="0">
                <a:latin typeface="Lucida Sans Unicode" panose="020B0602030504020204" pitchFamily="34" charset="0"/>
                <a:cs typeface="Lucida Sans Unicode" panose="020B0602030504020204" pitchFamily="34" charset="0"/>
              </a:rPr>
              <a:t>ArrowTrack’s total cost and by-location cost functionalities can be especially helpful to club treasurers and equipment officers, assisting in insurance estimations and budget planning.</a:t>
            </a:r>
          </a:p>
          <a:p>
            <a:endParaRPr lang="en-GB" sz="4000" b="1" dirty="0">
              <a:latin typeface="Lucida Sans Unicode" panose="020B0602030504020204" pitchFamily="34" charset="0"/>
              <a:cs typeface="Lucida Sans Unicode" panose="020B0602030504020204" pitchFamily="34" charset="0"/>
            </a:endParaRPr>
          </a:p>
          <a:p>
            <a:r>
              <a:rPr lang="en-GB" sz="4000" b="1" dirty="0">
                <a:latin typeface="Lucida Sans Unicode" panose="020B0602030504020204" pitchFamily="34" charset="0"/>
                <a:cs typeface="Lucida Sans Unicode" panose="020B0602030504020204" pitchFamily="34" charset="0"/>
              </a:rPr>
              <a:t>TECHNOLOGY</a:t>
            </a:r>
          </a:p>
          <a:p>
            <a:endParaRPr lang="en-GB" sz="4000" b="1"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ArrowTrack implements a single-page application (SPA) </a:t>
            </a:r>
          </a:p>
          <a:p>
            <a:r>
              <a:rPr lang="en-GB" sz="4000" dirty="0">
                <a:latin typeface="Lucida Sans Unicode" panose="020B0602030504020204" pitchFamily="34" charset="0"/>
                <a:cs typeface="Lucida Sans Unicode" panose="020B0602030504020204" pitchFamily="34" charset="0"/>
              </a:rPr>
              <a:t>architecture to provide a seamless and responsive user </a:t>
            </a:r>
          </a:p>
          <a:p>
            <a:r>
              <a:rPr lang="en-GB" sz="4000" dirty="0">
                <a:latin typeface="Lucida Sans Unicode" panose="020B0602030504020204" pitchFamily="34" charset="0"/>
                <a:cs typeface="Lucida Sans Unicode" panose="020B0602030504020204" pitchFamily="34" charset="0"/>
              </a:rPr>
              <a:t>experience, designed to act as a database front-end. The user’s</a:t>
            </a:r>
          </a:p>
          <a:p>
            <a:r>
              <a:rPr lang="en-GB" sz="4000" dirty="0">
                <a:latin typeface="Lucida Sans Unicode" panose="020B0602030504020204" pitchFamily="34" charset="0"/>
                <a:cs typeface="Lucida Sans Unicode" panose="020B0602030504020204" pitchFamily="34" charset="0"/>
              </a:rPr>
              <a:t>data is stored locally, client-side, ensuring data privacy and</a:t>
            </a:r>
          </a:p>
          <a:p>
            <a:r>
              <a:rPr lang="en-GB" sz="4000" dirty="0">
                <a:latin typeface="Lucida Sans Unicode" panose="020B0602030504020204" pitchFamily="34" charset="0"/>
                <a:cs typeface="Lucida Sans Unicode" panose="020B0602030504020204" pitchFamily="34" charset="0"/>
              </a:rPr>
              <a:t>confidentiality without the requirement of server-side databases. </a:t>
            </a:r>
          </a:p>
          <a:p>
            <a:r>
              <a:rPr lang="en-GB" sz="4000" dirty="0">
                <a:latin typeface="Lucida Sans Unicode" panose="020B0602030504020204" pitchFamily="34" charset="0"/>
                <a:cs typeface="Lucida Sans Unicode" panose="020B0602030504020204" pitchFamily="34" charset="0"/>
              </a:rPr>
              <a:t>This allows ArrowTrack to function anywhere, even in locations </a:t>
            </a:r>
          </a:p>
          <a:p>
            <a:r>
              <a:rPr lang="en-GB" sz="4000" dirty="0">
                <a:latin typeface="Lucida Sans Unicode" panose="020B0602030504020204" pitchFamily="34" charset="0"/>
                <a:cs typeface="Lucida Sans Unicode" panose="020B0602030504020204" pitchFamily="34" charset="0"/>
              </a:rPr>
              <a:t>without internet access such as remote archery ranges, ensuring</a:t>
            </a:r>
          </a:p>
          <a:p>
            <a:r>
              <a:rPr lang="en-GB" sz="4000" dirty="0">
                <a:latin typeface="Lucida Sans Unicode" panose="020B0602030504020204" pitchFamily="34" charset="0"/>
                <a:cs typeface="Lucida Sans Unicode" panose="020B0602030504020204" pitchFamily="34" charset="0"/>
              </a:rPr>
              <a:t> accessibility despite location.</a:t>
            </a:r>
          </a:p>
          <a:p>
            <a:endParaRPr lang="en-GB" sz="4000"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HTML, CSS, JavaScript and jQuery were the core building blocks used </a:t>
            </a:r>
          </a:p>
          <a:p>
            <a:r>
              <a:rPr lang="en-GB" sz="4000" dirty="0">
                <a:latin typeface="Lucida Sans Unicode" panose="020B0602030504020204" pitchFamily="34" charset="0"/>
                <a:cs typeface="Lucida Sans Unicode" panose="020B0602030504020204" pitchFamily="34" charset="0"/>
              </a:rPr>
              <a:t>												to create the structure, style and functionality </a:t>
            </a:r>
          </a:p>
          <a:p>
            <a:r>
              <a:rPr lang="en-GB" sz="4000" dirty="0">
                <a:latin typeface="Lucida Sans Unicode" panose="020B0602030504020204" pitchFamily="34" charset="0"/>
                <a:cs typeface="Lucida Sans Unicode" panose="020B0602030504020204" pitchFamily="34" charset="0"/>
              </a:rPr>
              <a:t>												of this SPA, chosen for their compatibility with</a:t>
            </a:r>
          </a:p>
          <a:p>
            <a:r>
              <a:rPr lang="en-GB" sz="4000" dirty="0">
                <a:latin typeface="Lucida Sans Unicode" panose="020B0602030504020204" pitchFamily="34" charset="0"/>
                <a:cs typeface="Lucida Sans Unicode" panose="020B0602030504020204" pitchFamily="34" charset="0"/>
              </a:rPr>
              <a:t>												modern web development, and their ability to</a:t>
            </a:r>
          </a:p>
          <a:p>
            <a:r>
              <a:rPr lang="en-GB" sz="4000" dirty="0">
                <a:latin typeface="Lucida Sans Unicode" panose="020B0602030504020204" pitchFamily="34" charset="0"/>
                <a:cs typeface="Lucida Sans Unicode" panose="020B0602030504020204" pitchFamily="34" charset="0"/>
              </a:rPr>
              <a:t>												load content dynamically within the single</a:t>
            </a:r>
          </a:p>
          <a:p>
            <a:r>
              <a:rPr lang="en-GB" sz="4000" dirty="0">
                <a:latin typeface="Lucida Sans Unicode" panose="020B0602030504020204" pitchFamily="34" charset="0"/>
                <a:cs typeface="Lucida Sans Unicode" panose="020B0602030504020204" pitchFamily="34" charset="0"/>
              </a:rPr>
              <a:t>												page application architecture.</a:t>
            </a:r>
          </a:p>
          <a:p>
            <a:endParaRPr lang="en-GB" sz="4000" b="1" dirty="0">
              <a:latin typeface="Lucida Sans Unicode" panose="020B0602030504020204" pitchFamily="34" charset="0"/>
              <a:cs typeface="Lucida Sans Unicode" panose="020B0602030504020204" pitchFamily="34" charset="0"/>
            </a:endParaRPr>
          </a:p>
        </p:txBody>
      </p:sp>
      <p:sp>
        <p:nvSpPr>
          <p:cNvPr id="6" name="TextBox 5">
            <a:extLst>
              <a:ext uri="{FF2B5EF4-FFF2-40B4-BE49-F238E27FC236}">
                <a16:creationId xmlns:a16="http://schemas.microsoft.com/office/drawing/2014/main" id="{887F1622-29B8-8A7C-A6E1-CF9B75EA2346}"/>
              </a:ext>
            </a:extLst>
          </p:cNvPr>
          <p:cNvSpPr txBox="1"/>
          <p:nvPr/>
        </p:nvSpPr>
        <p:spPr>
          <a:xfrm>
            <a:off x="4923534" y="3514108"/>
            <a:ext cx="18371488" cy="1081980"/>
          </a:xfrm>
          <a:prstGeom prst="roundRect">
            <a:avLst>
              <a:gd name="adj" fmla="val 50000"/>
            </a:avLst>
          </a:prstGeom>
          <a:solidFill>
            <a:srgbClr val="2F2F2F"/>
          </a:solidFill>
        </p:spPr>
        <p:txBody>
          <a:bodyPr wrap="square" rtlCol="0" anchor="ctr">
            <a:spAutoFit/>
          </a:bodyPr>
          <a:lstStyle/>
          <a:p>
            <a:pPr algn="ctr"/>
            <a:r>
              <a:rPr lang="en-GB" sz="4400" dirty="0">
                <a:solidFill>
                  <a:schemeClr val="bg1"/>
                </a:solidFill>
                <a:latin typeface="Lucida Sans Unicode" panose="020B0602030504020204" pitchFamily="34" charset="0"/>
                <a:cs typeface="Lucida Sans Unicode" panose="020B0602030504020204" pitchFamily="34" charset="0"/>
              </a:rPr>
              <a:t>Inventory Management System for </a:t>
            </a:r>
            <a:r>
              <a:rPr lang="en-GB" sz="4400" dirty="0">
                <a:solidFill>
                  <a:srgbClr val="FFFF00"/>
                </a:solidFill>
                <a:latin typeface="Lucida Sans Unicode" panose="020B0602030504020204" pitchFamily="34" charset="0"/>
                <a:cs typeface="Lucida Sans Unicode" panose="020B0602030504020204" pitchFamily="34" charset="0"/>
              </a:rPr>
              <a:t>Archers</a:t>
            </a:r>
            <a:r>
              <a:rPr lang="en-GB" sz="4400" dirty="0">
                <a:solidFill>
                  <a:schemeClr val="bg1"/>
                </a:solidFill>
                <a:latin typeface="Lucida Sans Unicode" panose="020B0602030504020204" pitchFamily="34" charset="0"/>
                <a:cs typeface="Lucida Sans Unicode" panose="020B0602030504020204" pitchFamily="34" charset="0"/>
              </a:rPr>
              <a:t> and </a:t>
            </a:r>
            <a:r>
              <a:rPr lang="en-GB" sz="4400" dirty="0">
                <a:solidFill>
                  <a:srgbClr val="FFFF00"/>
                </a:solidFill>
                <a:latin typeface="Lucida Sans Unicode" panose="020B0602030504020204" pitchFamily="34" charset="0"/>
                <a:cs typeface="Lucida Sans Unicode" panose="020B0602030504020204" pitchFamily="34" charset="0"/>
              </a:rPr>
              <a:t>Archery Clubs</a:t>
            </a:r>
          </a:p>
        </p:txBody>
      </p:sp>
      <p:sp>
        <p:nvSpPr>
          <p:cNvPr id="19" name="TextBox 18">
            <a:extLst>
              <a:ext uri="{FF2B5EF4-FFF2-40B4-BE49-F238E27FC236}">
                <a16:creationId xmlns:a16="http://schemas.microsoft.com/office/drawing/2014/main" id="{AA592C26-B4DB-A126-1B48-AC772E17E26D}"/>
              </a:ext>
            </a:extLst>
          </p:cNvPr>
          <p:cNvSpPr txBox="1"/>
          <p:nvPr/>
        </p:nvSpPr>
        <p:spPr>
          <a:xfrm>
            <a:off x="19605811" y="14921160"/>
            <a:ext cx="17938378" cy="4401205"/>
          </a:xfrm>
          <a:prstGeom prst="rect">
            <a:avLst/>
          </a:prstGeom>
          <a:noFill/>
        </p:spPr>
        <p:txBody>
          <a:bodyPr wrap="square" rtlCol="0">
            <a:spAutoFit/>
          </a:bodyPr>
          <a:lstStyle/>
          <a:p>
            <a:r>
              <a:rPr lang="en-GB" sz="4000" b="1" dirty="0">
                <a:latin typeface="Lucida Sans Unicode" panose="020B0602030504020204" pitchFamily="34" charset="0"/>
                <a:cs typeface="Lucida Sans Unicode" panose="020B0602030504020204" pitchFamily="34" charset="0"/>
              </a:rPr>
              <a:t>RES	PONSIVE WEB DESIGN (RWD)</a:t>
            </a:r>
          </a:p>
          <a:p>
            <a:endParaRPr lang="en-GB" sz="4000" b="1"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 Responsive Web Design and a Mobile-First approach </a:t>
            </a:r>
          </a:p>
          <a:p>
            <a:r>
              <a:rPr lang="en-GB" sz="4000" dirty="0">
                <a:latin typeface="Lucida Sans Unicode" panose="020B0602030504020204" pitchFamily="34" charset="0"/>
                <a:cs typeface="Lucida Sans Unicode" panose="020B0602030504020204" pitchFamily="34" charset="0"/>
              </a:rPr>
              <a:t>to development was employed to ensure that the web application remains usable and accessible across a variety of screen sizes to enhance the users experience when using the tool.</a:t>
            </a:r>
          </a:p>
          <a:p>
            <a:endParaRPr lang="en-GB" sz="4000" b="1" dirty="0">
              <a:latin typeface="Lucida Sans Unicode" panose="020B0602030504020204" pitchFamily="34" charset="0"/>
              <a:cs typeface="Lucida Sans Unicode" panose="020B0602030504020204" pitchFamily="34" charset="0"/>
            </a:endParaRPr>
          </a:p>
        </p:txBody>
      </p:sp>
      <p:pic>
        <p:nvPicPr>
          <p:cNvPr id="21" name="Picture 20" descr="A white square with black lines&#10;&#10;Description automatically generated with medium confidence">
            <a:extLst>
              <a:ext uri="{FF2B5EF4-FFF2-40B4-BE49-F238E27FC236}">
                <a16:creationId xmlns:a16="http://schemas.microsoft.com/office/drawing/2014/main" id="{A6AC8117-45FD-4D76-6413-463EC5457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05811" y="20040396"/>
            <a:ext cx="17610813" cy="7808463"/>
          </a:xfrm>
          <a:prstGeom prst="rect">
            <a:avLst/>
          </a:prstGeom>
        </p:spPr>
      </p:pic>
      <p:pic>
        <p:nvPicPr>
          <p:cNvPr id="23" name="Picture 22" descr="A close-up of a white sheet&#10;&#10;Description automatically generated">
            <a:extLst>
              <a:ext uri="{FF2B5EF4-FFF2-40B4-BE49-F238E27FC236}">
                <a16:creationId xmlns:a16="http://schemas.microsoft.com/office/drawing/2014/main" id="{13EBF235-FEFF-663A-D5BF-92B03FD039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19725" y="17266583"/>
            <a:ext cx="7534275" cy="10582275"/>
          </a:xfrm>
          <a:prstGeom prst="rect">
            <a:avLst/>
          </a:prstGeom>
        </p:spPr>
      </p:pic>
      <p:pic>
        <p:nvPicPr>
          <p:cNvPr id="25" name="Picture 24" descr="A white rectangular object with black lines&#10;&#10;Description automatically generated">
            <a:extLst>
              <a:ext uri="{FF2B5EF4-FFF2-40B4-BE49-F238E27FC236}">
                <a16:creationId xmlns:a16="http://schemas.microsoft.com/office/drawing/2014/main" id="{295E208E-B643-754A-8030-9CB861860A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57101" y="17302339"/>
            <a:ext cx="4105275" cy="10582275"/>
          </a:xfrm>
          <a:prstGeom prst="rect">
            <a:avLst/>
          </a:prstGeom>
        </p:spPr>
      </p:pic>
      <p:sp>
        <p:nvSpPr>
          <p:cNvPr id="26" name="TextBox 25">
            <a:extLst>
              <a:ext uri="{FF2B5EF4-FFF2-40B4-BE49-F238E27FC236}">
                <a16:creationId xmlns:a16="http://schemas.microsoft.com/office/drawing/2014/main" id="{519B84E8-A133-FB6A-3663-7BA362FC6C0F}"/>
              </a:ext>
            </a:extLst>
          </p:cNvPr>
          <p:cNvSpPr txBox="1"/>
          <p:nvPr/>
        </p:nvSpPr>
        <p:spPr>
          <a:xfrm>
            <a:off x="33375110" y="12828920"/>
            <a:ext cx="16916403" cy="2911078"/>
          </a:xfrm>
          <a:prstGeom prst="roundRect">
            <a:avLst>
              <a:gd name="adj" fmla="val 36020"/>
            </a:avLst>
          </a:prstGeom>
          <a:noFill/>
          <a:ln w="38100">
            <a:noFill/>
          </a:ln>
        </p:spPr>
        <p:txBody>
          <a:bodyPr wrap="square" rtlCol="0">
            <a:spAutoFit/>
          </a:bodyPr>
          <a:lstStyle/>
          <a:p>
            <a:pPr algn="ctr"/>
            <a:r>
              <a:rPr lang="en-GB" sz="3600" dirty="0">
                <a:solidFill>
                  <a:srgbClr val="130E01"/>
                </a:solidFill>
                <a:latin typeface="Lucida Sans Unicode" panose="020B0602030504020204" pitchFamily="34" charset="0"/>
                <a:cs typeface="Lucida Sans Unicode" panose="020B0602030504020204" pitchFamily="34" charset="0"/>
              </a:rPr>
              <a:t>“This project could be used by archers and archery clubs to track and help maintain the equipment they hold. This would also be useful to track the value of the inventory to assist in insurance calculations and track the items that may need replacing to help with budgeting.”</a:t>
            </a:r>
          </a:p>
        </p:txBody>
      </p:sp>
    </p:spTree>
    <p:extLst>
      <p:ext uri="{BB962C8B-B14F-4D97-AF65-F5344CB8AC3E}">
        <p14:creationId xmlns:p14="http://schemas.microsoft.com/office/powerpoint/2010/main" val="2548535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470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Lucida Sans Unicode</vt:lpstr>
      <vt:lpstr>Office Theme</vt:lpstr>
      <vt:lpstr>   ArrowTrack: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Richardson</dc:creator>
  <cp:lastModifiedBy>Corey Richardson</cp:lastModifiedBy>
  <cp:revision>9</cp:revision>
  <dcterms:created xsi:type="dcterms:W3CDTF">2024-04-11T17:20:13Z</dcterms:created>
  <dcterms:modified xsi:type="dcterms:W3CDTF">2024-04-15T16:10:55Z</dcterms:modified>
</cp:coreProperties>
</file>