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8F02-AFC1-CD4C-ABB2-7F295BAC6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41E6C-5D14-F442-81FD-DEED32CB4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75CD7-5263-974B-8F94-D458AFC8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C3A0-A5B3-D048-A80B-5EB851DEEA4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C4F34-CD37-9646-A5CD-BE8EC1A9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5F7C-ED12-6A4B-82F7-8604C5F1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C52E-BCB6-8D4B-BBBD-D66F68F3F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8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2A69-5AAD-A048-8D42-F2243926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B4078-20E5-144B-8C22-654DD8D03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A777A-460F-0C41-9D95-9F2F8BB0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C3A0-A5B3-D048-A80B-5EB851DEEA4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08FD8-0872-DF4C-A407-84AC2643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3375-D542-AC40-A56B-0A3F0D5C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C52E-BCB6-8D4B-BBBD-D66F68F3F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9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05240E-512E-6E4C-958D-70625E551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3EBE9-0AFE-7645-9BCD-06644ABCC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AD9DB-979E-3C4E-988E-CB1A9500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C3A0-A5B3-D048-A80B-5EB851DEEA4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64E7C-95E5-D344-8D37-B502E529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C5C2A-3992-7340-9CCF-40E751F1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C52E-BCB6-8D4B-BBBD-D66F68F3F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2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04D2-EDF7-5A43-AD15-DE399CC9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D3809-E3EA-B44E-8148-79B93F63D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48302-E179-A74D-8BA6-A2745669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C3A0-A5B3-D048-A80B-5EB851DEEA4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F4DD0-F2B8-E34C-A43E-5B3AB218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7B5ED-FEE2-A347-86B5-5B8D9D6B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C52E-BCB6-8D4B-BBBD-D66F68F3F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7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2E072-B15F-E949-9EFF-CC564793F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F59FD-EDF0-8944-A965-1A18421DC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7D779-6949-A44F-85D6-3A64502E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C3A0-A5B3-D048-A80B-5EB851DEEA4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DE034-3FB3-3D4B-8E2D-58E81B73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DFA6A-66EF-4A4C-B1E1-4AC03A5D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C52E-BCB6-8D4B-BBBD-D66F68F3F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6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0404-09E3-854D-A67F-4DE1FDCA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4CF26-75D7-EB44-83F3-B00E3F639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9BD5D-9EEB-6D40-98FB-7D4D72F9E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A32A5-9AC9-D949-905E-9D09C246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C3A0-A5B3-D048-A80B-5EB851DEEA4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251D9-C2E2-F040-9B65-FD6B2C62B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AF9F8-2458-9149-80E7-EA3C2E48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C52E-BCB6-8D4B-BBBD-D66F68F3F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4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686E-2A1C-2344-8595-8A3A85E2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7301D-AB1D-BE4A-B995-E38A814D3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D361E-4669-7E4F-928C-65CF0D48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1A629-5681-B049-AC32-BB2B29881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B37E7-1A21-D142-8C61-7A3C79117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2806D-3AFF-A347-B78D-DAF381CE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C3A0-A5B3-D048-A80B-5EB851DEEA4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E0E15-A5D7-814F-9FB5-28A4822F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531A1-20DE-D043-816C-D0AB2187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C52E-BCB6-8D4B-BBBD-D66F68F3F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E67A-E168-8D4F-8302-3A783660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6031-A30B-864A-9BC0-035B4C6F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C3A0-A5B3-D048-A80B-5EB851DEEA4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944D9-53AB-6B4D-84D0-99CC5DF5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220FF-9A0F-B74B-8127-23BA8BA8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C52E-BCB6-8D4B-BBBD-D66F68F3F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9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AD61A1-1988-444C-91CC-353F9605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C3A0-A5B3-D048-A80B-5EB851DEEA4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ECA32-3591-9F41-BDC9-3D31C2BA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B2729-11B5-C640-A17B-7F1860A7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C52E-BCB6-8D4B-BBBD-D66F68F3F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6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6804-4D71-C447-ABF5-632430D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8EC80-36C6-684E-B7CD-030DF01EA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F2375-A289-BF45-8DAE-197CEAF5C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11BB3-9B86-DF4E-94A6-D80D704C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C3A0-A5B3-D048-A80B-5EB851DEEA4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BAF82-6E5B-9F4B-A74E-82B4E7E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C3107-C715-DC42-884C-562C5BD0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C52E-BCB6-8D4B-BBBD-D66F68F3F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2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910AC-FDAE-384E-8AD1-8E6D0907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E616C-19C9-7B4F-879E-A695870C6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BFB1E-600C-BB4F-B98A-E6305CF4D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5B8D3-74DE-9B40-86B2-B51F5EA3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C3A0-A5B3-D048-A80B-5EB851DEEA4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4DFC9-0E3E-9941-8155-D09D2EAA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6DC8B-C71D-CB4C-BF3E-CE1BFBF8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C52E-BCB6-8D4B-BBBD-D66F68F3F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6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B845F2-7796-8C4F-8958-C19014EB5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22C11-7ACF-4B4B-A2D9-72DA1C741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056D9-33E9-8044-A6D6-0CFF9C140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9C3A0-A5B3-D048-A80B-5EB851DEEA44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E9700-17A5-904F-AB45-21F4AC945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5FC5D-1473-5A49-ACD8-F77925B58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DC52E-BCB6-8D4B-BBBD-D66F68F3F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2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768F95-312E-8C48-A27D-A9CCADBED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3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2D81BB-CC23-B64E-AD51-A6CA9B3AC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5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37F186-E74C-0442-9931-9F8B9B69F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3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9172C0-26D8-6042-AB3B-94067A3F0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7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Corey D Austin</dc:creator>
  <cp:lastModifiedBy>Corey D Austin</cp:lastModifiedBy>
  <cp:revision>5</cp:revision>
  <cp:lastPrinted>2019-05-13T05:17:47Z</cp:lastPrinted>
  <dcterms:created xsi:type="dcterms:W3CDTF">2019-05-13T05:03:38Z</dcterms:created>
  <dcterms:modified xsi:type="dcterms:W3CDTF">2019-05-13T05:19:26Z</dcterms:modified>
</cp:coreProperties>
</file>