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Pasco" userId="61e868afd31bb85b" providerId="LiveId" clId="{DDA463E8-D303-48F1-B9BC-B9C4804769A4}"/>
    <pc:docChg chg="custSel modSld">
      <pc:chgData name="Matt Pasco" userId="61e868afd31bb85b" providerId="LiveId" clId="{DDA463E8-D303-48F1-B9BC-B9C4804769A4}" dt="2018-04-25T14:52:21.622" v="21" actId="2711"/>
      <pc:docMkLst>
        <pc:docMk/>
      </pc:docMkLst>
      <pc:sldChg chg="addSp delSp modSp">
        <pc:chgData name="Matt Pasco" userId="61e868afd31bb85b" providerId="LiveId" clId="{DDA463E8-D303-48F1-B9BC-B9C4804769A4}" dt="2018-04-25T14:46:15.651" v="20" actId="1076"/>
        <pc:sldMkLst>
          <pc:docMk/>
          <pc:sldMk cId="1348924502" sldId="256"/>
        </pc:sldMkLst>
        <pc:spChg chg="del">
          <ac:chgData name="Matt Pasco" userId="61e868afd31bb85b" providerId="LiveId" clId="{DDA463E8-D303-48F1-B9BC-B9C4804769A4}" dt="2018-04-25T14:45:43.964" v="18" actId="478"/>
          <ac:spMkLst>
            <pc:docMk/>
            <pc:sldMk cId="1348924502" sldId="256"/>
            <ac:spMk id="2" creationId="{2DC60806-7400-49D1-B51A-D0ACFEBF0535}"/>
          </ac:spMkLst>
        </pc:spChg>
        <pc:spChg chg="del">
          <ac:chgData name="Matt Pasco" userId="61e868afd31bb85b" providerId="LiveId" clId="{DDA463E8-D303-48F1-B9BC-B9C4804769A4}" dt="2018-04-25T14:45:42.253" v="17" actId="478"/>
          <ac:spMkLst>
            <pc:docMk/>
            <pc:sldMk cId="1348924502" sldId="256"/>
            <ac:spMk id="3" creationId="{D6F7A1EF-8EF0-4394-A4DC-83D735348A32}"/>
          </ac:spMkLst>
        </pc:spChg>
        <pc:picChg chg="add mod">
          <ac:chgData name="Matt Pasco" userId="61e868afd31bb85b" providerId="LiveId" clId="{DDA463E8-D303-48F1-B9BC-B9C4804769A4}" dt="2018-04-25T14:46:15.651" v="20" actId="1076"/>
          <ac:picMkLst>
            <pc:docMk/>
            <pc:sldMk cId="1348924502" sldId="256"/>
            <ac:picMk id="4" creationId="{F0B20C05-454D-4E3E-B80F-39365BA1A504}"/>
          </ac:picMkLst>
        </pc:picChg>
      </pc:sldChg>
      <pc:sldChg chg="modSp">
        <pc:chgData name="Matt Pasco" userId="61e868afd31bb85b" providerId="LiveId" clId="{DDA463E8-D303-48F1-B9BC-B9C4804769A4}" dt="2018-04-25T14:52:21.622" v="21" actId="2711"/>
        <pc:sldMkLst>
          <pc:docMk/>
          <pc:sldMk cId="2031442130" sldId="260"/>
        </pc:sldMkLst>
        <pc:spChg chg="mod">
          <ac:chgData name="Matt Pasco" userId="61e868afd31bb85b" providerId="LiveId" clId="{DDA463E8-D303-48F1-B9BC-B9C4804769A4}" dt="2018-04-25T03:40:06.198" v="5" actId="20577"/>
          <ac:spMkLst>
            <pc:docMk/>
            <pc:sldMk cId="2031442130" sldId="260"/>
            <ac:spMk id="6" creationId="{48170E09-3D58-43C2-8BB5-9A8EDB74D202}"/>
          </ac:spMkLst>
        </pc:spChg>
        <pc:spChg chg="mod">
          <ac:chgData name="Matt Pasco" userId="61e868afd31bb85b" providerId="LiveId" clId="{DDA463E8-D303-48F1-B9BC-B9C4804769A4}" dt="2018-04-25T03:40:21.182" v="11" actId="20577"/>
          <ac:spMkLst>
            <pc:docMk/>
            <pc:sldMk cId="2031442130" sldId="260"/>
            <ac:spMk id="8" creationId="{1D065D7A-6D83-48EE-B90B-8A4D9CCC4738}"/>
          </ac:spMkLst>
        </pc:spChg>
        <pc:spChg chg="mod">
          <ac:chgData name="Matt Pasco" userId="61e868afd31bb85b" providerId="LiveId" clId="{DDA463E8-D303-48F1-B9BC-B9C4804769A4}" dt="2018-04-25T03:40:27.156" v="15" actId="20577"/>
          <ac:spMkLst>
            <pc:docMk/>
            <pc:sldMk cId="2031442130" sldId="260"/>
            <ac:spMk id="10" creationId="{0508C0A4-DCED-43DD-960E-3B116051128B}"/>
          </ac:spMkLst>
        </pc:spChg>
        <pc:spChg chg="mod">
          <ac:chgData name="Matt Pasco" userId="61e868afd31bb85b" providerId="LiveId" clId="{DDA463E8-D303-48F1-B9BC-B9C4804769A4}" dt="2018-04-25T03:40:03.480" v="3" actId="20577"/>
          <ac:spMkLst>
            <pc:docMk/>
            <pc:sldMk cId="2031442130" sldId="260"/>
            <ac:spMk id="13" creationId="{8A0269D4-7A98-4D81-90B6-C3B9746C655F}"/>
          </ac:spMkLst>
        </pc:spChg>
        <pc:spChg chg="mod">
          <ac:chgData name="Matt Pasco" userId="61e868afd31bb85b" providerId="LiveId" clId="{DDA463E8-D303-48F1-B9BC-B9C4804769A4}" dt="2018-04-25T03:40:18.454" v="9" actId="20577"/>
          <ac:spMkLst>
            <pc:docMk/>
            <pc:sldMk cId="2031442130" sldId="260"/>
            <ac:spMk id="15" creationId="{793A5E69-DCD9-4462-8E56-EB4D296874FA}"/>
          </ac:spMkLst>
        </pc:spChg>
        <pc:spChg chg="mod">
          <ac:chgData name="Matt Pasco" userId="61e868afd31bb85b" providerId="LiveId" clId="{DDA463E8-D303-48F1-B9BC-B9C4804769A4}" dt="2018-04-25T03:40:24.465" v="13" actId="20577"/>
          <ac:spMkLst>
            <pc:docMk/>
            <pc:sldMk cId="2031442130" sldId="260"/>
            <ac:spMk id="17" creationId="{38CF7AED-8C62-41C9-BD99-C1EA5B5B58AF}"/>
          </ac:spMkLst>
        </pc:spChg>
        <pc:spChg chg="mod">
          <ac:chgData name="Matt Pasco" userId="61e868afd31bb85b" providerId="LiveId" clId="{DDA463E8-D303-48F1-B9BC-B9C4804769A4}" dt="2018-04-25T14:52:21.622" v="21" actId="2711"/>
          <ac:spMkLst>
            <pc:docMk/>
            <pc:sldMk cId="2031442130" sldId="260"/>
            <ac:spMk id="20" creationId="{58A560D7-6A18-44B1-A5E5-F701CA4B1F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2BD0-DD12-4BE9-BD64-E136F88A1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B80C2-150F-4C1D-8CFA-9356C3EE7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9075-35DD-40C1-A839-B31E8159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E39A-CD9E-4690-95EF-FD683BCD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1A80-030E-47AB-B4BA-85170E0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4AF9-9855-4FEA-BC50-7C6CBC45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C1357-8AB7-47B5-8FDD-436D6FEC4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99FB-6645-4C2D-A2D1-F344BD37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FD57-65BE-4BDB-99A2-7151FC30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63F3-F5F9-4899-880F-553F1EC1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4083E-736E-4C94-BB60-63C24390D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004C0-6C4E-4B69-9D10-F619D9A07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3DEC-656D-40D9-9B38-1E874E11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35C2-D163-430A-83F8-40B2F008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B6EB3-2E0F-4E55-9561-0E8CCC74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D523-BA54-457D-8FF8-6531B1E2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1C2A-4545-4725-B66A-BF4CBDEA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78DB-5417-486D-954C-DB75674E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6636-665A-4A8D-A6AF-67B4D375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4E9E-5A65-4F41-8C97-AE0C7CD8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F795-7E97-4DB0-8C52-87D4557E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5DA59-6A3E-48AB-8767-3B4AFC1D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656A-8E92-47C0-934C-F6C82A30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2A42-FDDA-4EEA-B820-F8E63B75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7E32-24F9-4CDB-9282-986EB8E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E7D6-4C33-492A-A3FB-CED663C4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540E-45C2-40CB-9DEA-525984D10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CF62-DE54-437B-9F6B-ABAD4504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4EE3E-C279-482A-A6E4-44014EEC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E2A43-1138-4D97-B831-EE06A5A2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44A94-2EDC-4858-B605-A6ACFE89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9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74A4-5565-4346-A21F-DD5287C6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D191F-B311-4018-8135-9AC767AB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D97AA-4A30-43A8-8B4D-FDF733706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77E14-13F9-4564-BED7-59DEE37E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A120F-2DA0-4636-A6B5-8400540C9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86650-BBED-4F3F-B01E-B1F1DD0F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DF246-63DE-4EFF-ACF5-A46B96E3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AD0B4-1DCF-4D37-A5C6-471380CC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5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9448-55ED-4064-9E45-EC6B4556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7C987-776E-4637-99E8-3D6355DF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F4DDB-B539-42E2-B5E5-2B0A22D9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1FCEA-4E90-4825-BD01-30762C26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10CC7-A6EA-463A-8DB3-C403162E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040B5-D6DF-4218-86BB-114A0A73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80B0-C5FC-420A-8F40-74E96B0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1069-146A-44C8-8F1E-2A5E31B2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ABDB-9E8B-4170-B840-0817F680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10F08-68A3-418E-AC16-35AFB4893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A690-4B60-4D3E-9CA5-0006CF4F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A9E4-91BB-4F43-B129-4F40B72E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13941-07FB-4569-B766-ABAC25E5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A9AB-9E02-49B9-B3D7-5EC9382F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031FF-BDE2-4268-8894-3DB0DFE56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9EEFF-E142-45BC-BA3D-F08CB6BC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A2C66-3089-4699-AFA2-1A929392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42338-B716-48F6-B9E0-7109464E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D2B4C-C559-47A9-B60B-ACC002FD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32D4B-ECFC-418F-8A6C-F0BCB138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11A56-73EC-4D27-8A0C-AAF67F83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256C-D7A2-489E-BFBD-10759B969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8EE5-1C60-4B0B-B87B-D4B3A29EF73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E2E2-B9AD-4D93-B0F3-ADBBF0821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B9DB-CC2D-4975-AF46-4B978D54C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B20C05-454D-4E3E-B80F-39365BA1A504}"/>
              </a:ext>
            </a:extLst>
          </p:cNvPr>
          <p:cNvPicPr/>
          <p:nvPr/>
        </p:nvPicPr>
        <p:blipFill rotWithShape="1">
          <a:blip r:embed="rId2"/>
          <a:srcRect l="7615" t="6947" r="13144"/>
          <a:stretch/>
        </p:blipFill>
        <p:spPr bwMode="auto">
          <a:xfrm>
            <a:off x="2934960" y="1138660"/>
            <a:ext cx="6071536" cy="373584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892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8C15911B-A108-4EE6-82DF-45519AB3B400}"/>
              </a:ext>
            </a:extLst>
          </p:cNvPr>
          <p:cNvSpPr/>
          <p:nvPr/>
        </p:nvSpPr>
        <p:spPr>
          <a:xfrm>
            <a:off x="1219200" y="1339969"/>
            <a:ext cx="9080740" cy="4934309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C28020CD-43EF-41B7-86BD-C91A86C1C26D}"/>
              </a:ext>
            </a:extLst>
          </p:cNvPr>
          <p:cNvSpPr/>
          <p:nvPr/>
        </p:nvSpPr>
        <p:spPr>
          <a:xfrm>
            <a:off x="1360098" y="1535501"/>
            <a:ext cx="8770210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8BA4C-4894-4C0F-A628-F7EDCB9DD70B}"/>
              </a:ext>
            </a:extLst>
          </p:cNvPr>
          <p:cNvSpPr txBox="1"/>
          <p:nvPr/>
        </p:nvSpPr>
        <p:spPr>
          <a:xfrm>
            <a:off x="1470083" y="1611689"/>
            <a:ext cx="851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830FC-5C42-4CC2-81C5-65AB0216AABE}"/>
              </a:ext>
            </a:extLst>
          </p:cNvPr>
          <p:cNvSpPr txBox="1"/>
          <p:nvPr/>
        </p:nvSpPr>
        <p:spPr>
          <a:xfrm rot="5400000">
            <a:off x="4531742" y="3353610"/>
            <a:ext cx="312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4F6D1-AF31-4200-979C-3214532986F6}"/>
              </a:ext>
            </a:extLst>
          </p:cNvPr>
          <p:cNvSpPr txBox="1"/>
          <p:nvPr/>
        </p:nvSpPr>
        <p:spPr>
          <a:xfrm>
            <a:off x="902898" y="6184749"/>
            <a:ext cx="33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696793-9E6D-4A00-A328-278DACE411A1}"/>
              </a:ext>
            </a:extLst>
          </p:cNvPr>
          <p:cNvSpPr txBox="1"/>
          <p:nvPr/>
        </p:nvSpPr>
        <p:spPr>
          <a:xfrm>
            <a:off x="4597194" y="560600"/>
            <a:ext cx="232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Games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08CFC891-7A57-418A-BCBD-28F21D499748}"/>
              </a:ext>
            </a:extLst>
          </p:cNvPr>
          <p:cNvSpPr/>
          <p:nvPr/>
        </p:nvSpPr>
        <p:spPr>
          <a:xfrm>
            <a:off x="1360098" y="5493150"/>
            <a:ext cx="8770210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2C5666-B8A4-4AB1-B648-86417E171113}"/>
              </a:ext>
            </a:extLst>
          </p:cNvPr>
          <p:cNvSpPr txBox="1"/>
          <p:nvPr/>
        </p:nvSpPr>
        <p:spPr>
          <a:xfrm>
            <a:off x="1470083" y="5566613"/>
            <a:ext cx="851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235147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8C15911B-A108-4EE6-82DF-45519AB3B400}"/>
              </a:ext>
            </a:extLst>
          </p:cNvPr>
          <p:cNvSpPr/>
          <p:nvPr/>
        </p:nvSpPr>
        <p:spPr>
          <a:xfrm>
            <a:off x="1219200" y="1339969"/>
            <a:ext cx="5785449" cy="4934309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C28020CD-43EF-41B7-86BD-C91A86C1C26D}"/>
              </a:ext>
            </a:extLst>
          </p:cNvPr>
          <p:cNvSpPr/>
          <p:nvPr/>
        </p:nvSpPr>
        <p:spPr>
          <a:xfrm>
            <a:off x="1360098" y="1535501"/>
            <a:ext cx="2697193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1AF8EB5C-13F1-4E33-8BB8-45E3A03323ED}"/>
              </a:ext>
            </a:extLst>
          </p:cNvPr>
          <p:cNvSpPr/>
          <p:nvPr/>
        </p:nvSpPr>
        <p:spPr>
          <a:xfrm>
            <a:off x="4198188" y="1535502"/>
            <a:ext cx="2697193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8BA4C-4894-4C0F-A628-F7EDCB9DD70B}"/>
              </a:ext>
            </a:extLst>
          </p:cNvPr>
          <p:cNvSpPr txBox="1"/>
          <p:nvPr/>
        </p:nvSpPr>
        <p:spPr>
          <a:xfrm>
            <a:off x="1467928" y="1483482"/>
            <a:ext cx="251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4CB12-4F2C-4339-AB6F-239BED3FC62A}"/>
              </a:ext>
            </a:extLst>
          </p:cNvPr>
          <p:cNvSpPr txBox="1"/>
          <p:nvPr/>
        </p:nvSpPr>
        <p:spPr>
          <a:xfrm>
            <a:off x="4290203" y="1483221"/>
            <a:ext cx="251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CE2F4AF5-5911-4927-AB5A-FD25B3C1B13F}"/>
              </a:ext>
            </a:extLst>
          </p:cNvPr>
          <p:cNvSpPr/>
          <p:nvPr/>
        </p:nvSpPr>
        <p:spPr>
          <a:xfrm>
            <a:off x="1360098" y="5528882"/>
            <a:ext cx="2697193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B9C711F1-B151-4E9A-A5F6-AD79DAB96089}"/>
              </a:ext>
            </a:extLst>
          </p:cNvPr>
          <p:cNvSpPr/>
          <p:nvPr/>
        </p:nvSpPr>
        <p:spPr>
          <a:xfrm>
            <a:off x="4198188" y="5528883"/>
            <a:ext cx="2697193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22517B-F6A2-4360-BFD5-9B6474FC85E2}"/>
              </a:ext>
            </a:extLst>
          </p:cNvPr>
          <p:cNvSpPr txBox="1"/>
          <p:nvPr/>
        </p:nvSpPr>
        <p:spPr>
          <a:xfrm>
            <a:off x="1443487" y="5476863"/>
            <a:ext cx="251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BEFAF3-823C-4E85-AC70-43619F558789}"/>
              </a:ext>
            </a:extLst>
          </p:cNvPr>
          <p:cNvSpPr txBox="1"/>
          <p:nvPr/>
        </p:nvSpPr>
        <p:spPr>
          <a:xfrm>
            <a:off x="4274389" y="5476863"/>
            <a:ext cx="251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830FC-5C42-4CC2-81C5-65AB0216AABE}"/>
              </a:ext>
            </a:extLst>
          </p:cNvPr>
          <p:cNvSpPr txBox="1"/>
          <p:nvPr/>
        </p:nvSpPr>
        <p:spPr>
          <a:xfrm rot="5400000">
            <a:off x="1667235" y="3256694"/>
            <a:ext cx="5302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14812DD8-F73F-4510-B54E-2DDFDFC8941A}"/>
              </a:ext>
            </a:extLst>
          </p:cNvPr>
          <p:cNvSpPr/>
          <p:nvPr/>
        </p:nvSpPr>
        <p:spPr>
          <a:xfrm>
            <a:off x="8193656" y="1339968"/>
            <a:ext cx="3152955" cy="4934309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48531-E525-4DBB-8E7A-69F15275232C}"/>
              </a:ext>
            </a:extLst>
          </p:cNvPr>
          <p:cNvSpPr txBox="1"/>
          <p:nvPr/>
        </p:nvSpPr>
        <p:spPr>
          <a:xfrm>
            <a:off x="8356121" y="1483221"/>
            <a:ext cx="2846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08F876-B866-49B9-965D-BA6CF4CB217A}"/>
              </a:ext>
            </a:extLst>
          </p:cNvPr>
          <p:cNvSpPr txBox="1"/>
          <p:nvPr/>
        </p:nvSpPr>
        <p:spPr>
          <a:xfrm>
            <a:off x="8410755" y="5212319"/>
            <a:ext cx="2846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54CEEA-A669-4D92-8407-1CCDA55CD58F}"/>
              </a:ext>
            </a:extLst>
          </p:cNvPr>
          <p:cNvSpPr txBox="1"/>
          <p:nvPr/>
        </p:nvSpPr>
        <p:spPr>
          <a:xfrm rot="5400000">
            <a:off x="7395894" y="3138800"/>
            <a:ext cx="5302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4F6D1-AF31-4200-979C-3214532986F6}"/>
              </a:ext>
            </a:extLst>
          </p:cNvPr>
          <p:cNvSpPr txBox="1"/>
          <p:nvPr/>
        </p:nvSpPr>
        <p:spPr>
          <a:xfrm>
            <a:off x="902898" y="6184749"/>
            <a:ext cx="3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F876FE-BC0A-4067-9DB9-90119FC52C25}"/>
              </a:ext>
            </a:extLst>
          </p:cNvPr>
          <p:cNvSpPr txBox="1"/>
          <p:nvPr/>
        </p:nvSpPr>
        <p:spPr>
          <a:xfrm>
            <a:off x="8823964" y="501487"/>
            <a:ext cx="20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Vector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696793-9E6D-4A00-A328-278DACE411A1}"/>
              </a:ext>
            </a:extLst>
          </p:cNvPr>
          <p:cNvSpPr txBox="1"/>
          <p:nvPr/>
        </p:nvSpPr>
        <p:spPr>
          <a:xfrm>
            <a:off x="3187192" y="501487"/>
            <a:ext cx="2326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</a:p>
        </p:txBody>
      </p:sp>
    </p:spTree>
    <p:extLst>
      <p:ext uri="{BB962C8B-B14F-4D97-AF65-F5344CB8AC3E}">
        <p14:creationId xmlns:p14="http://schemas.microsoft.com/office/powerpoint/2010/main" val="64590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81FD4B-0243-466C-84A4-3D29AFBB1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3" r="17445"/>
          <a:stretch/>
        </p:blipFill>
        <p:spPr>
          <a:xfrm>
            <a:off x="253041" y="1234377"/>
            <a:ext cx="4530803" cy="3383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1BC3AF-AB2F-4C99-A68A-E626B5BE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15" y="1234377"/>
            <a:ext cx="6015344" cy="33836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693BB-8A9A-4829-AF7C-2498BE8E2B91}"/>
              </a:ext>
            </a:extLst>
          </p:cNvPr>
          <p:cNvCxnSpPr/>
          <p:nvPr/>
        </p:nvCxnSpPr>
        <p:spPr>
          <a:xfrm>
            <a:off x="5043577" y="3180272"/>
            <a:ext cx="1196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639038-B86E-4288-BDC8-8E3F92C7D79D}"/>
              </a:ext>
            </a:extLst>
          </p:cNvPr>
          <p:cNvSpPr txBox="1"/>
          <p:nvPr/>
        </p:nvSpPr>
        <p:spPr>
          <a:xfrm>
            <a:off x="5043577" y="2501660"/>
            <a:ext cx="119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C5EAA-0EAC-4F51-AF64-813289A16951}"/>
              </a:ext>
            </a:extLst>
          </p:cNvPr>
          <p:cNvSpPr txBox="1"/>
          <p:nvPr/>
        </p:nvSpPr>
        <p:spPr>
          <a:xfrm>
            <a:off x="419819" y="212785"/>
            <a:ext cx="436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Raw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47864-2A96-4C5B-AA39-93F8FC7D6196}"/>
              </a:ext>
            </a:extLst>
          </p:cNvPr>
          <p:cNvSpPr txBox="1"/>
          <p:nvPr/>
        </p:nvSpPr>
        <p:spPr>
          <a:xfrm>
            <a:off x="7255756" y="365184"/>
            <a:ext cx="436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Formatted Data</a:t>
            </a:r>
          </a:p>
        </p:txBody>
      </p:sp>
    </p:spTree>
    <p:extLst>
      <p:ext uri="{BB962C8B-B14F-4D97-AF65-F5344CB8AC3E}">
        <p14:creationId xmlns:p14="http://schemas.microsoft.com/office/powerpoint/2010/main" val="368216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D892126B-EB57-467E-B5FE-721C6A9C9555}"/>
              </a:ext>
            </a:extLst>
          </p:cNvPr>
          <p:cNvSpPr/>
          <p:nvPr/>
        </p:nvSpPr>
        <p:spPr>
          <a:xfrm>
            <a:off x="4102577" y="961845"/>
            <a:ext cx="4848046" cy="4934309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03547038-C9DC-42C9-B313-FED1D2111D83}"/>
              </a:ext>
            </a:extLst>
          </p:cNvPr>
          <p:cNvSpPr/>
          <p:nvPr/>
        </p:nvSpPr>
        <p:spPr>
          <a:xfrm>
            <a:off x="4243475" y="1157377"/>
            <a:ext cx="4459858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E09-3D58-43C2-8BB5-9A8EDB74D202}"/>
              </a:ext>
            </a:extLst>
          </p:cNvPr>
          <p:cNvSpPr txBox="1"/>
          <p:nvPr/>
        </p:nvSpPr>
        <p:spPr>
          <a:xfrm>
            <a:off x="4353461" y="1233565"/>
            <a:ext cx="42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Statistics for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89A0C-D33A-4FA8-A1B1-BFFF371844B7}"/>
              </a:ext>
            </a:extLst>
          </p:cNvPr>
          <p:cNvSpPr txBox="1"/>
          <p:nvPr/>
        </p:nvSpPr>
        <p:spPr>
          <a:xfrm rot="5400000">
            <a:off x="5258515" y="3024068"/>
            <a:ext cx="312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65D7A-6D83-48EE-B90B-8A4D9CCC4738}"/>
              </a:ext>
            </a:extLst>
          </p:cNvPr>
          <p:cNvSpPr txBox="1"/>
          <p:nvPr/>
        </p:nvSpPr>
        <p:spPr>
          <a:xfrm>
            <a:off x="3786275" y="5806625"/>
            <a:ext cx="33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4CB74B4B-23E9-4376-9070-041171ABD119}"/>
              </a:ext>
            </a:extLst>
          </p:cNvPr>
          <p:cNvSpPr/>
          <p:nvPr/>
        </p:nvSpPr>
        <p:spPr>
          <a:xfrm>
            <a:off x="4243475" y="5115026"/>
            <a:ext cx="4528869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8C0A4-DCED-43DD-960E-3B116051128B}"/>
              </a:ext>
            </a:extLst>
          </p:cNvPr>
          <p:cNvSpPr txBox="1"/>
          <p:nvPr/>
        </p:nvSpPr>
        <p:spPr>
          <a:xfrm>
            <a:off x="4353460" y="5188489"/>
            <a:ext cx="427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Statistics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E4EC085C-B520-4B9C-8A7C-A3213A6BC1E7}"/>
              </a:ext>
            </a:extLst>
          </p:cNvPr>
          <p:cNvSpPr/>
          <p:nvPr/>
        </p:nvSpPr>
        <p:spPr>
          <a:xfrm>
            <a:off x="419818" y="961845"/>
            <a:ext cx="2002002" cy="4934309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D7B1292F-C1A4-4980-A996-4F6951A84EC0}"/>
              </a:ext>
            </a:extLst>
          </p:cNvPr>
          <p:cNvSpPr/>
          <p:nvPr/>
        </p:nvSpPr>
        <p:spPr>
          <a:xfrm>
            <a:off x="560715" y="1157377"/>
            <a:ext cx="1710908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269D4-7A98-4D81-90B6-C3B9746C655F}"/>
              </a:ext>
            </a:extLst>
          </p:cNvPr>
          <p:cNvSpPr txBox="1"/>
          <p:nvPr/>
        </p:nvSpPr>
        <p:spPr>
          <a:xfrm>
            <a:off x="670702" y="1233565"/>
            <a:ext cx="153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70FB5-B620-4684-A257-0F5FA33D5328}"/>
              </a:ext>
            </a:extLst>
          </p:cNvPr>
          <p:cNvSpPr txBox="1"/>
          <p:nvPr/>
        </p:nvSpPr>
        <p:spPr>
          <a:xfrm rot="5400000">
            <a:off x="181739" y="2950605"/>
            <a:ext cx="312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3A5E69-DCD9-4462-8E56-EB4D296874FA}"/>
              </a:ext>
            </a:extLst>
          </p:cNvPr>
          <p:cNvSpPr txBox="1"/>
          <p:nvPr/>
        </p:nvSpPr>
        <p:spPr>
          <a:xfrm>
            <a:off x="103515" y="5806625"/>
            <a:ext cx="33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ADFC5CFC-AA8E-4E26-856B-789E6D99EB43}"/>
              </a:ext>
            </a:extLst>
          </p:cNvPr>
          <p:cNvSpPr/>
          <p:nvPr/>
        </p:nvSpPr>
        <p:spPr>
          <a:xfrm>
            <a:off x="560715" y="5115026"/>
            <a:ext cx="1710907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CF7AED-8C62-41C9-BD99-C1EA5B5B58AF}"/>
              </a:ext>
            </a:extLst>
          </p:cNvPr>
          <p:cNvSpPr txBox="1"/>
          <p:nvPr/>
        </p:nvSpPr>
        <p:spPr>
          <a:xfrm>
            <a:off x="670700" y="5188489"/>
            <a:ext cx="152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28E569-FDBC-4281-8DE9-0FDCC095EF3C}"/>
              </a:ext>
            </a:extLst>
          </p:cNvPr>
          <p:cNvCxnSpPr/>
          <p:nvPr/>
        </p:nvCxnSpPr>
        <p:spPr>
          <a:xfrm>
            <a:off x="2743196" y="3513826"/>
            <a:ext cx="1043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A560D7-6A18-44B1-A5E5-F701CA4B1FEF}"/>
              </a:ext>
            </a:extLst>
          </p:cNvPr>
          <p:cNvSpPr txBox="1"/>
          <p:nvPr/>
        </p:nvSpPr>
        <p:spPr>
          <a:xfrm>
            <a:off x="2697189" y="2840966"/>
            <a:ext cx="108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0B90DF-3C29-40BB-B584-23F9C3F3B81D}"/>
              </a:ext>
            </a:extLst>
          </p:cNvPr>
          <p:cNvSpPr txBox="1"/>
          <p:nvPr/>
        </p:nvSpPr>
        <p:spPr>
          <a:xfrm>
            <a:off x="419818" y="178279"/>
            <a:ext cx="8530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Statistics Dictionary</a:t>
            </a:r>
          </a:p>
        </p:txBody>
      </p:sp>
    </p:spTree>
    <p:extLst>
      <p:ext uri="{BB962C8B-B14F-4D97-AF65-F5344CB8AC3E}">
        <p14:creationId xmlns:p14="http://schemas.microsoft.com/office/powerpoint/2010/main" val="203144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Pasco</dc:creator>
  <cp:lastModifiedBy>Matt Pasco</cp:lastModifiedBy>
  <cp:revision>7</cp:revision>
  <dcterms:created xsi:type="dcterms:W3CDTF">2018-04-25T02:32:47Z</dcterms:created>
  <dcterms:modified xsi:type="dcterms:W3CDTF">2018-04-25T14:52:25Z</dcterms:modified>
</cp:coreProperties>
</file>