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asco" userId="61e868afd31bb85b" providerId="LiveId" clId="{77207CB6-878C-4261-BE72-FD7D06F4F092}"/>
    <pc:docChg chg="undo redo custSel addSld modSld">
      <pc:chgData name="Matt Pasco" userId="61e868afd31bb85b" providerId="LiveId" clId="{77207CB6-878C-4261-BE72-FD7D06F4F092}" dt="2018-04-28T18:13:57.212" v="830" actId="20577"/>
      <pc:docMkLst>
        <pc:docMk/>
      </pc:docMkLst>
      <pc:sldChg chg="addSp delSp modSp add">
        <pc:chgData name="Matt Pasco" userId="61e868afd31bb85b" providerId="LiveId" clId="{77207CB6-878C-4261-BE72-FD7D06F4F092}" dt="2018-04-28T18:13:57.212" v="830" actId="20577"/>
        <pc:sldMkLst>
          <pc:docMk/>
          <pc:sldMk cId="2777473097" sldId="261"/>
        </pc:sldMkLst>
        <pc:spChg chg="del">
          <ac:chgData name="Matt Pasco" userId="61e868afd31bb85b" providerId="LiveId" clId="{77207CB6-878C-4261-BE72-FD7D06F4F092}" dt="2018-04-28T17:32:43.107" v="1" actId="478"/>
          <ac:spMkLst>
            <pc:docMk/>
            <pc:sldMk cId="2777473097" sldId="261"/>
            <ac:spMk id="2" creationId="{37A0F4C6-1DA7-42D4-8FBA-6F2D71852EB6}"/>
          </ac:spMkLst>
        </pc:spChg>
        <pc:spChg chg="del">
          <ac:chgData name="Matt Pasco" userId="61e868afd31bb85b" providerId="LiveId" clId="{77207CB6-878C-4261-BE72-FD7D06F4F092}" dt="2018-04-28T17:32:43.107" v="1" actId="478"/>
          <ac:spMkLst>
            <pc:docMk/>
            <pc:sldMk cId="2777473097" sldId="261"/>
            <ac:spMk id="3" creationId="{9E1E6798-619F-41EC-9AD8-1F1BF8D46194}"/>
          </ac:spMkLst>
        </pc:spChg>
        <pc:spChg chg="add mod">
          <ac:chgData name="Matt Pasco" userId="61e868afd31bb85b" providerId="LiveId" clId="{77207CB6-878C-4261-BE72-FD7D06F4F092}" dt="2018-04-28T17:47:33.483" v="461" actId="1038"/>
          <ac:spMkLst>
            <pc:docMk/>
            <pc:sldMk cId="2777473097" sldId="261"/>
            <ac:spMk id="4" creationId="{38B81C03-0AFB-41ED-8621-F4391F604280}"/>
          </ac:spMkLst>
        </pc:spChg>
        <pc:spChg chg="add mod">
          <ac:chgData name="Matt Pasco" userId="61e868afd31bb85b" providerId="LiveId" clId="{77207CB6-878C-4261-BE72-FD7D06F4F092}" dt="2018-04-28T17:47:33.483" v="461" actId="1038"/>
          <ac:spMkLst>
            <pc:docMk/>
            <pc:sldMk cId="2777473097" sldId="261"/>
            <ac:spMk id="5" creationId="{FE79A487-BED9-4EDF-8CCD-D1147DFCAD34}"/>
          </ac:spMkLst>
        </pc:spChg>
        <pc:spChg chg="add mod">
          <ac:chgData name="Matt Pasco" userId="61e868afd31bb85b" providerId="LiveId" clId="{77207CB6-878C-4261-BE72-FD7D06F4F092}" dt="2018-04-28T17:47:33.483" v="461" actId="1038"/>
          <ac:spMkLst>
            <pc:docMk/>
            <pc:sldMk cId="2777473097" sldId="261"/>
            <ac:spMk id="6" creationId="{7F4C7A04-C157-443E-BC54-6B872D712430}"/>
          </ac:spMkLst>
        </pc:spChg>
        <pc:spChg chg="add mod">
          <ac:chgData name="Matt Pasco" userId="61e868afd31bb85b" providerId="LiveId" clId="{77207CB6-878C-4261-BE72-FD7D06F4F092}" dt="2018-04-28T17:57:28.182" v="738" actId="1076"/>
          <ac:spMkLst>
            <pc:docMk/>
            <pc:sldMk cId="2777473097" sldId="261"/>
            <ac:spMk id="7" creationId="{8B557183-F2D9-4449-A5CF-70E5968F689B}"/>
          </ac:spMkLst>
        </pc:spChg>
        <pc:spChg chg="add mod">
          <ac:chgData name="Matt Pasco" userId="61e868afd31bb85b" providerId="LiveId" clId="{77207CB6-878C-4261-BE72-FD7D06F4F092}" dt="2018-04-28T17:47:33.483" v="461" actId="1038"/>
          <ac:spMkLst>
            <pc:docMk/>
            <pc:sldMk cId="2777473097" sldId="261"/>
            <ac:spMk id="8" creationId="{E74ED724-1BBF-4817-AF17-BECA7DD14777}"/>
          </ac:spMkLst>
        </pc:spChg>
        <pc:spChg chg="add mod">
          <ac:chgData name="Matt Pasco" userId="61e868afd31bb85b" providerId="LiveId" clId="{77207CB6-878C-4261-BE72-FD7D06F4F092}" dt="2018-04-28T17:51:54.513" v="737" actId="1076"/>
          <ac:spMkLst>
            <pc:docMk/>
            <pc:sldMk cId="2777473097" sldId="261"/>
            <ac:spMk id="9" creationId="{F94AF2A1-1D72-427D-90FC-3525210E70AF}"/>
          </ac:spMkLst>
        </pc:spChg>
        <pc:spChg chg="add mod">
          <ac:chgData name="Matt Pasco" userId="61e868afd31bb85b" providerId="LiveId" clId="{77207CB6-878C-4261-BE72-FD7D06F4F092}" dt="2018-04-28T18:00:28.726" v="775" actId="1035"/>
          <ac:spMkLst>
            <pc:docMk/>
            <pc:sldMk cId="2777473097" sldId="261"/>
            <ac:spMk id="10" creationId="{AFE203FE-EA2E-4554-BCFE-44EDAE41CBC1}"/>
          </ac:spMkLst>
        </pc:spChg>
        <pc:spChg chg="add mod">
          <ac:chgData name="Matt Pasco" userId="61e868afd31bb85b" providerId="LiveId" clId="{77207CB6-878C-4261-BE72-FD7D06F4F092}" dt="2018-04-28T18:00:28.726" v="775" actId="1035"/>
          <ac:spMkLst>
            <pc:docMk/>
            <pc:sldMk cId="2777473097" sldId="261"/>
            <ac:spMk id="11" creationId="{3C6490D6-E708-439A-9B8E-FB92EE6DE75D}"/>
          </ac:spMkLst>
        </pc:spChg>
        <pc:spChg chg="add mod">
          <ac:chgData name="Matt Pasco" userId="61e868afd31bb85b" providerId="LiveId" clId="{77207CB6-878C-4261-BE72-FD7D06F4F092}" dt="2018-04-28T17:49:06.238" v="598" actId="1037"/>
          <ac:spMkLst>
            <pc:docMk/>
            <pc:sldMk cId="2777473097" sldId="261"/>
            <ac:spMk id="12" creationId="{0388C244-BF7D-478D-8EBA-136AE8E0E347}"/>
          </ac:spMkLst>
        </pc:spChg>
        <pc:spChg chg="add mod">
          <ac:chgData name="Matt Pasco" userId="61e868afd31bb85b" providerId="LiveId" clId="{77207CB6-878C-4261-BE72-FD7D06F4F092}" dt="2018-04-28T17:47:33.483" v="461" actId="1038"/>
          <ac:spMkLst>
            <pc:docMk/>
            <pc:sldMk cId="2777473097" sldId="261"/>
            <ac:spMk id="15" creationId="{71E8A17A-BEE7-4014-8DC1-95131949B865}"/>
          </ac:spMkLst>
        </pc:spChg>
        <pc:spChg chg="add mod">
          <ac:chgData name="Matt Pasco" userId="61e868afd31bb85b" providerId="LiveId" clId="{77207CB6-878C-4261-BE72-FD7D06F4F092}" dt="2018-04-28T17:49:00.096" v="592" actId="1037"/>
          <ac:spMkLst>
            <pc:docMk/>
            <pc:sldMk cId="2777473097" sldId="261"/>
            <ac:spMk id="17" creationId="{5056A39E-E0E4-49AE-A9E8-76C7ADC95F2E}"/>
          </ac:spMkLst>
        </pc:spChg>
        <pc:spChg chg="add mod">
          <ac:chgData name="Matt Pasco" userId="61e868afd31bb85b" providerId="LiveId" clId="{77207CB6-878C-4261-BE72-FD7D06F4F092}" dt="2018-04-28T18:02:00.214" v="815" actId="14100"/>
          <ac:spMkLst>
            <pc:docMk/>
            <pc:sldMk cId="2777473097" sldId="261"/>
            <ac:spMk id="25" creationId="{17E1F89E-592A-4AAD-A00E-E567CE641F93}"/>
          </ac:spMkLst>
        </pc:spChg>
        <pc:spChg chg="add mod">
          <ac:chgData name="Matt Pasco" userId="61e868afd31bb85b" providerId="LiveId" clId="{77207CB6-878C-4261-BE72-FD7D06F4F092}" dt="2018-04-28T17:50:18.627" v="664" actId="1037"/>
          <ac:spMkLst>
            <pc:docMk/>
            <pc:sldMk cId="2777473097" sldId="261"/>
            <ac:spMk id="26" creationId="{1E2E41A3-7F58-48C9-ADFC-6CF956ECFCE9}"/>
          </ac:spMkLst>
        </pc:spChg>
        <pc:spChg chg="add mod">
          <ac:chgData name="Matt Pasco" userId="61e868afd31bb85b" providerId="LiveId" clId="{77207CB6-878C-4261-BE72-FD7D06F4F092}" dt="2018-04-28T17:50:18.627" v="664" actId="1037"/>
          <ac:spMkLst>
            <pc:docMk/>
            <pc:sldMk cId="2777473097" sldId="261"/>
            <ac:spMk id="27" creationId="{DADCD536-CBC6-4DB8-925A-B00D6D395228}"/>
          </ac:spMkLst>
        </pc:spChg>
        <pc:spChg chg="add mod">
          <ac:chgData name="Matt Pasco" userId="61e868afd31bb85b" providerId="LiveId" clId="{77207CB6-878C-4261-BE72-FD7D06F4F092}" dt="2018-04-28T17:50:18.627" v="664" actId="1037"/>
          <ac:spMkLst>
            <pc:docMk/>
            <pc:sldMk cId="2777473097" sldId="261"/>
            <ac:spMk id="28" creationId="{B3F90377-F7B2-4036-9A7C-5F42DEC039BB}"/>
          </ac:spMkLst>
        </pc:spChg>
        <pc:spChg chg="add mod">
          <ac:chgData name="Matt Pasco" userId="61e868afd31bb85b" providerId="LiveId" clId="{77207CB6-878C-4261-BE72-FD7D06F4F092}" dt="2018-04-28T18:01:33.628" v="810" actId="1036"/>
          <ac:spMkLst>
            <pc:docMk/>
            <pc:sldMk cId="2777473097" sldId="261"/>
            <ac:spMk id="29" creationId="{0E74275E-16EA-439E-8AC9-ED3C70D3E3ED}"/>
          </ac:spMkLst>
        </pc:spChg>
        <pc:spChg chg="add mod">
          <ac:chgData name="Matt Pasco" userId="61e868afd31bb85b" providerId="LiveId" clId="{77207CB6-878C-4261-BE72-FD7D06F4F092}" dt="2018-04-28T18:01:33.628" v="810" actId="1036"/>
          <ac:spMkLst>
            <pc:docMk/>
            <pc:sldMk cId="2777473097" sldId="261"/>
            <ac:spMk id="30" creationId="{7F9D3C19-E078-4CC5-86A9-EBF6D8F4EF33}"/>
          </ac:spMkLst>
        </pc:spChg>
        <pc:spChg chg="add mod">
          <ac:chgData name="Matt Pasco" userId="61e868afd31bb85b" providerId="LiveId" clId="{77207CB6-878C-4261-BE72-FD7D06F4F092}" dt="2018-04-28T17:50:34.336" v="674" actId="1036"/>
          <ac:spMkLst>
            <pc:docMk/>
            <pc:sldMk cId="2777473097" sldId="261"/>
            <ac:spMk id="31" creationId="{26B733E6-0B04-4A13-8B34-E4BC03F0C1A1}"/>
          </ac:spMkLst>
        </pc:spChg>
        <pc:spChg chg="add del mod">
          <ac:chgData name="Matt Pasco" userId="61e868afd31bb85b" providerId="LiveId" clId="{77207CB6-878C-4261-BE72-FD7D06F4F092}" dt="2018-04-28T17:50:34.336" v="674" actId="1036"/>
          <ac:spMkLst>
            <pc:docMk/>
            <pc:sldMk cId="2777473097" sldId="261"/>
            <ac:spMk id="32" creationId="{0A76B014-A11B-4411-A05F-008BB071224F}"/>
          </ac:spMkLst>
        </pc:spChg>
        <pc:spChg chg="add del mod">
          <ac:chgData name="Matt Pasco" userId="61e868afd31bb85b" providerId="LiveId" clId="{77207CB6-878C-4261-BE72-FD7D06F4F092}" dt="2018-04-28T17:42:27.373" v="314" actId="11529"/>
          <ac:spMkLst>
            <pc:docMk/>
            <pc:sldMk cId="2777473097" sldId="261"/>
            <ac:spMk id="33" creationId="{C4E3EC62-DA53-4A28-9D89-C39CEF525FDA}"/>
          </ac:spMkLst>
        </pc:spChg>
        <pc:spChg chg="add mod">
          <ac:chgData name="Matt Pasco" userId="61e868afd31bb85b" providerId="LiveId" clId="{77207CB6-878C-4261-BE72-FD7D06F4F092}" dt="2018-04-28T17:49:09.837" v="600" actId="1037"/>
          <ac:spMkLst>
            <pc:docMk/>
            <pc:sldMk cId="2777473097" sldId="261"/>
            <ac:spMk id="44" creationId="{BE0DBB4D-4F31-41F9-8653-91A4ABC2FBE3}"/>
          </ac:spMkLst>
        </pc:spChg>
        <pc:spChg chg="add mod">
          <ac:chgData name="Matt Pasco" userId="61e868afd31bb85b" providerId="LiveId" clId="{77207CB6-878C-4261-BE72-FD7D06F4F092}" dt="2018-04-28T17:49:06.238" v="598" actId="1037"/>
          <ac:spMkLst>
            <pc:docMk/>
            <pc:sldMk cId="2777473097" sldId="261"/>
            <ac:spMk id="49" creationId="{665FD0E3-5481-42D1-A42A-88026A42F71A}"/>
          </ac:spMkLst>
        </pc:spChg>
        <pc:spChg chg="add mod">
          <ac:chgData name="Matt Pasco" userId="61e868afd31bb85b" providerId="LiveId" clId="{77207CB6-878C-4261-BE72-FD7D06F4F092}" dt="2018-04-28T17:49:00.096" v="592" actId="1037"/>
          <ac:spMkLst>
            <pc:docMk/>
            <pc:sldMk cId="2777473097" sldId="261"/>
            <ac:spMk id="50" creationId="{D612F23E-8212-4D10-A5E7-C12E0ACE9AE0}"/>
          </ac:spMkLst>
        </pc:spChg>
        <pc:spChg chg="add mod">
          <ac:chgData name="Matt Pasco" userId="61e868afd31bb85b" providerId="LiveId" clId="{77207CB6-878C-4261-BE72-FD7D06F4F092}" dt="2018-04-28T17:49:09.837" v="600" actId="1037"/>
          <ac:spMkLst>
            <pc:docMk/>
            <pc:sldMk cId="2777473097" sldId="261"/>
            <ac:spMk id="52" creationId="{48146FC5-B38C-4514-AA2F-1A3AE31615E8}"/>
          </ac:spMkLst>
        </pc:spChg>
        <pc:spChg chg="add mod ord">
          <ac:chgData name="Matt Pasco" userId="61e868afd31bb85b" providerId="LiveId" clId="{77207CB6-878C-4261-BE72-FD7D06F4F092}" dt="2018-04-28T17:59:00.678" v="750" actId="1076"/>
          <ac:spMkLst>
            <pc:docMk/>
            <pc:sldMk cId="2777473097" sldId="261"/>
            <ac:spMk id="57" creationId="{62998510-1EE9-4CB3-A9E3-2DF9331EDB5A}"/>
          </ac:spMkLst>
        </pc:spChg>
        <pc:spChg chg="add mod">
          <ac:chgData name="Matt Pasco" userId="61e868afd31bb85b" providerId="LiveId" clId="{77207CB6-878C-4261-BE72-FD7D06F4F092}" dt="2018-04-28T17:49:30.137" v="618" actId="1035"/>
          <ac:spMkLst>
            <pc:docMk/>
            <pc:sldMk cId="2777473097" sldId="261"/>
            <ac:spMk id="77" creationId="{E9EC7B2D-2EBC-4889-B729-E9941123396D}"/>
          </ac:spMkLst>
        </pc:spChg>
        <pc:spChg chg="add mod">
          <ac:chgData name="Matt Pasco" userId="61e868afd31bb85b" providerId="LiveId" clId="{77207CB6-878C-4261-BE72-FD7D06F4F092}" dt="2018-04-28T17:50:56.828" v="683" actId="20577"/>
          <ac:spMkLst>
            <pc:docMk/>
            <pc:sldMk cId="2777473097" sldId="261"/>
            <ac:spMk id="91" creationId="{211F416B-0BAA-4C17-BF19-DCEF3E1EC24C}"/>
          </ac:spMkLst>
        </pc:spChg>
        <pc:spChg chg="add mod">
          <ac:chgData name="Matt Pasco" userId="61e868afd31bb85b" providerId="LiveId" clId="{77207CB6-878C-4261-BE72-FD7D06F4F092}" dt="2018-04-28T17:51:48.018" v="736" actId="20577"/>
          <ac:spMkLst>
            <pc:docMk/>
            <pc:sldMk cId="2777473097" sldId="261"/>
            <ac:spMk id="92" creationId="{5CE0F868-98EC-4B0E-91CF-C715E06F32D8}"/>
          </ac:spMkLst>
        </pc:spChg>
        <pc:spChg chg="add mod">
          <ac:chgData name="Matt Pasco" userId="61e868afd31bb85b" providerId="LiveId" clId="{77207CB6-878C-4261-BE72-FD7D06F4F092}" dt="2018-04-28T17:59:31.360" v="756" actId="1076"/>
          <ac:spMkLst>
            <pc:docMk/>
            <pc:sldMk cId="2777473097" sldId="261"/>
            <ac:spMk id="93" creationId="{C5A275E7-E0AA-44EB-A03B-EAD38F81B821}"/>
          </ac:spMkLst>
        </pc:spChg>
        <pc:spChg chg="add mod">
          <ac:chgData name="Matt Pasco" userId="61e868afd31bb85b" providerId="LiveId" clId="{77207CB6-878C-4261-BE72-FD7D06F4F092}" dt="2018-04-28T17:58:48.829" v="744" actId="1076"/>
          <ac:spMkLst>
            <pc:docMk/>
            <pc:sldMk cId="2777473097" sldId="261"/>
            <ac:spMk id="94" creationId="{4FA4B498-DCE7-4F15-B3D5-62D50ECE45A4}"/>
          </ac:spMkLst>
        </pc:spChg>
        <pc:spChg chg="add mod">
          <ac:chgData name="Matt Pasco" userId="61e868afd31bb85b" providerId="LiveId" clId="{77207CB6-878C-4261-BE72-FD7D06F4F092}" dt="2018-04-28T18:13:57.212" v="830" actId="20577"/>
          <ac:spMkLst>
            <pc:docMk/>
            <pc:sldMk cId="2777473097" sldId="261"/>
            <ac:spMk id="95" creationId="{4D515222-496E-4B60-9C0A-DF9141392FCB}"/>
          </ac:spMkLst>
        </pc:spChg>
        <pc:spChg chg="add del">
          <ac:chgData name="Matt Pasco" userId="61e868afd31bb85b" providerId="LiveId" clId="{77207CB6-878C-4261-BE72-FD7D06F4F092}" dt="2018-04-28T17:59:15.837" v="753"/>
          <ac:spMkLst>
            <pc:docMk/>
            <pc:sldMk cId="2777473097" sldId="261"/>
            <ac:spMk id="96" creationId="{1B973438-7D1A-4E0B-A15C-77059E1C536F}"/>
          </ac:spMkLst>
        </pc:spChg>
        <pc:spChg chg="add del">
          <ac:chgData name="Matt Pasco" userId="61e868afd31bb85b" providerId="LiveId" clId="{77207CB6-878C-4261-BE72-FD7D06F4F092}" dt="2018-04-28T17:59:15.837" v="753"/>
          <ac:spMkLst>
            <pc:docMk/>
            <pc:sldMk cId="2777473097" sldId="261"/>
            <ac:spMk id="98" creationId="{01A39D20-CD26-40FA-AD19-FD22DD4AD2DA}"/>
          </ac:spMkLst>
        </pc:spChg>
        <pc:spChg chg="add del">
          <ac:chgData name="Matt Pasco" userId="61e868afd31bb85b" providerId="LiveId" clId="{77207CB6-878C-4261-BE72-FD7D06F4F092}" dt="2018-04-28T17:59:15.837" v="753"/>
          <ac:spMkLst>
            <pc:docMk/>
            <pc:sldMk cId="2777473097" sldId="261"/>
            <ac:spMk id="100" creationId="{CFDC36A9-C5DE-4AFD-931B-077CB42F13FC}"/>
          </ac:spMkLst>
        </pc:spChg>
        <pc:spChg chg="add del">
          <ac:chgData name="Matt Pasco" userId="61e868afd31bb85b" providerId="LiveId" clId="{77207CB6-878C-4261-BE72-FD7D06F4F092}" dt="2018-04-28T17:59:15.837" v="753"/>
          <ac:spMkLst>
            <pc:docMk/>
            <pc:sldMk cId="2777473097" sldId="261"/>
            <ac:spMk id="102" creationId="{1B2FCEE9-FFB6-4161-83B2-85A0A6D7F735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06" creationId="{176497C2-C8F1-4D07-B6B3-D4686469EEFD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07" creationId="{054A6F77-D471-48F0-8C5C-C31535B6E288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09" creationId="{70FC3582-F27A-4718-A1F3-B7AC248BB4A6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11" creationId="{91AF56D0-81B5-497A-A179-940F0EFDCC72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12" creationId="{38FCE4C1-849D-4C45-A829-5199972C764F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14" creationId="{77D8C811-8A7A-4A39-B4E8-E6700E8E2407}"/>
          </ac:spMkLst>
        </pc:spChg>
        <pc:spChg chg="add mod">
          <ac:chgData name="Matt Pasco" userId="61e868afd31bb85b" providerId="LiveId" clId="{77207CB6-878C-4261-BE72-FD7D06F4F092}" dt="2018-04-28T18:00:47.912" v="783" actId="1037"/>
          <ac:spMkLst>
            <pc:docMk/>
            <pc:sldMk cId="2777473097" sldId="261"/>
            <ac:spMk id="116" creationId="{1EDBCAFC-F2A6-492D-A5C6-B7138650A26D}"/>
          </ac:spMkLst>
        </pc:spChg>
        <pc:spChg chg="add del mod">
          <ac:chgData name="Matt Pasco" userId="61e868afd31bb85b" providerId="LiveId" clId="{77207CB6-878C-4261-BE72-FD7D06F4F092}" dt="2018-04-28T18:04:21.415" v="829" actId="478"/>
          <ac:spMkLst>
            <pc:docMk/>
            <pc:sldMk cId="2777473097" sldId="261"/>
            <ac:spMk id="131" creationId="{124FDE62-82AA-4C44-AD06-3EA083953B63}"/>
          </ac:spMkLst>
        </pc:spChg>
        <pc:cxnChg chg="add mod">
          <ac:chgData name="Matt Pasco" userId="61e868afd31bb85b" providerId="LiveId" clId="{77207CB6-878C-4261-BE72-FD7D06F4F092}" dt="2018-04-28T17:50:25.699" v="665" actId="14100"/>
          <ac:cxnSpMkLst>
            <pc:docMk/>
            <pc:sldMk cId="2777473097" sldId="261"/>
            <ac:cxnSpMk id="14" creationId="{2BFAEA89-58D5-4B54-BFAF-8ED1C9E4D083}"/>
          </ac:cxnSpMkLst>
        </pc:cxnChg>
        <pc:cxnChg chg="add mod">
          <ac:chgData name="Matt Pasco" userId="61e868afd31bb85b" providerId="LiveId" clId="{77207CB6-878C-4261-BE72-FD7D06F4F092}" dt="2018-04-28T17:49:06.238" v="598" actId="1037"/>
          <ac:cxnSpMkLst>
            <pc:docMk/>
            <pc:sldMk cId="2777473097" sldId="261"/>
            <ac:cxnSpMk id="19" creationId="{60821455-0CA5-49AE-B591-F335C2E810BB}"/>
          </ac:cxnSpMkLst>
        </pc:cxnChg>
        <pc:cxnChg chg="add mod">
          <ac:chgData name="Matt Pasco" userId="61e868afd31bb85b" providerId="LiveId" clId="{77207CB6-878C-4261-BE72-FD7D06F4F092}" dt="2018-04-28T17:47:33.483" v="461" actId="1038"/>
          <ac:cxnSpMkLst>
            <pc:docMk/>
            <pc:sldMk cId="2777473097" sldId="261"/>
            <ac:cxnSpMk id="23" creationId="{7B5E54E0-129E-468E-9079-C7A85CCA220B}"/>
          </ac:cxnSpMkLst>
        </pc:cxnChg>
        <pc:cxnChg chg="add mod">
          <ac:chgData name="Matt Pasco" userId="61e868afd31bb85b" providerId="LiveId" clId="{77207CB6-878C-4261-BE72-FD7D06F4F092}" dt="2018-04-28T17:49:09.837" v="600" actId="1037"/>
          <ac:cxnSpMkLst>
            <pc:docMk/>
            <pc:sldMk cId="2777473097" sldId="261"/>
            <ac:cxnSpMk id="45" creationId="{63B23734-723E-4EED-959B-76291DB510A9}"/>
          </ac:cxnSpMkLst>
        </pc:cxnChg>
        <pc:cxnChg chg="add mod">
          <ac:chgData name="Matt Pasco" userId="61e868afd31bb85b" providerId="LiveId" clId="{77207CB6-878C-4261-BE72-FD7D06F4F092}" dt="2018-04-28T17:49:06.238" v="598" actId="1037"/>
          <ac:cxnSpMkLst>
            <pc:docMk/>
            <pc:sldMk cId="2777473097" sldId="261"/>
            <ac:cxnSpMk id="51" creationId="{7F746533-2401-438A-B4E2-86088B770587}"/>
          </ac:cxnSpMkLst>
        </pc:cxnChg>
        <pc:cxnChg chg="add mod">
          <ac:chgData name="Matt Pasco" userId="61e868afd31bb85b" providerId="LiveId" clId="{77207CB6-878C-4261-BE72-FD7D06F4F092}" dt="2018-04-28T17:49:09.837" v="600" actId="1037"/>
          <ac:cxnSpMkLst>
            <pc:docMk/>
            <pc:sldMk cId="2777473097" sldId="261"/>
            <ac:cxnSpMk id="53" creationId="{19840294-3B54-447A-972B-19593B1D5ADF}"/>
          </ac:cxnSpMkLst>
        </pc:cxnChg>
        <pc:cxnChg chg="add mod">
          <ac:chgData name="Matt Pasco" userId="61e868afd31bb85b" providerId="LiveId" clId="{77207CB6-878C-4261-BE72-FD7D06F4F092}" dt="2018-04-28T17:50:34.336" v="674" actId="1036"/>
          <ac:cxnSpMkLst>
            <pc:docMk/>
            <pc:sldMk cId="2777473097" sldId="261"/>
            <ac:cxnSpMk id="54" creationId="{382E0715-64FF-434D-9FF0-D845E472B569}"/>
          </ac:cxnSpMkLst>
        </pc:cxnChg>
        <pc:cxnChg chg="add del mod">
          <ac:chgData name="Matt Pasco" userId="61e868afd31bb85b" providerId="LiveId" clId="{77207CB6-878C-4261-BE72-FD7D06F4F092}" dt="2018-04-28T17:47:30.643" v="442" actId="478"/>
          <ac:cxnSpMkLst>
            <pc:docMk/>
            <pc:sldMk cId="2777473097" sldId="261"/>
            <ac:cxnSpMk id="60" creationId="{783DD476-63E3-4AFD-8039-0B4F472ECD37}"/>
          </ac:cxnSpMkLst>
        </pc:cxnChg>
        <pc:cxnChg chg="add del mod">
          <ac:chgData name="Matt Pasco" userId="61e868afd31bb85b" providerId="LiveId" clId="{77207CB6-878C-4261-BE72-FD7D06F4F092}" dt="2018-04-28T17:47:26.908" v="441" actId="478"/>
          <ac:cxnSpMkLst>
            <pc:docMk/>
            <pc:sldMk cId="2777473097" sldId="261"/>
            <ac:cxnSpMk id="73" creationId="{CACB1380-4785-43D2-A61E-A71A0CE9215C}"/>
          </ac:cxnSpMkLst>
        </pc:cxnChg>
        <pc:cxnChg chg="add mod">
          <ac:chgData name="Matt Pasco" userId="61e868afd31bb85b" providerId="LiveId" clId="{77207CB6-878C-4261-BE72-FD7D06F4F092}" dt="2018-04-28T17:49:37.052" v="619" actId="13822"/>
          <ac:cxnSpMkLst>
            <pc:docMk/>
            <pc:sldMk cId="2777473097" sldId="261"/>
            <ac:cxnSpMk id="81" creationId="{E1FFB0E2-688C-4D06-8B90-0064269C81D7}"/>
          </ac:cxnSpMkLst>
        </pc:cxnChg>
        <pc:cxnChg chg="add mod">
          <ac:chgData name="Matt Pasco" userId="61e868afd31bb85b" providerId="LiveId" clId="{77207CB6-878C-4261-BE72-FD7D06F4F092}" dt="2018-04-28T17:49:37.052" v="619" actId="13822"/>
          <ac:cxnSpMkLst>
            <pc:docMk/>
            <pc:sldMk cId="2777473097" sldId="261"/>
            <ac:cxnSpMk id="83" creationId="{32651CC0-7207-4D85-A9A0-3CD6F90C6279}"/>
          </ac:cxnSpMkLst>
        </pc:cxnChg>
        <pc:cxnChg chg="add mod">
          <ac:chgData name="Matt Pasco" userId="61e868afd31bb85b" providerId="LiveId" clId="{77207CB6-878C-4261-BE72-FD7D06F4F092}" dt="2018-04-28T17:50:43.187" v="677" actId="13822"/>
          <ac:cxnSpMkLst>
            <pc:docMk/>
            <pc:sldMk cId="2777473097" sldId="261"/>
            <ac:cxnSpMk id="85" creationId="{ED694835-1F6B-4402-8802-1FE592A247A1}"/>
          </ac:cxnSpMkLst>
        </pc:cxnChg>
        <pc:cxnChg chg="add del mod">
          <ac:chgData name="Matt Pasco" userId="61e868afd31bb85b" providerId="LiveId" clId="{77207CB6-878C-4261-BE72-FD7D06F4F092}" dt="2018-04-28T17:50:40.859" v="676" actId="11529"/>
          <ac:cxnSpMkLst>
            <pc:docMk/>
            <pc:sldMk cId="2777473097" sldId="261"/>
            <ac:cxnSpMk id="90" creationId="{BDF04A14-75CA-4894-B087-79EFF8B6876F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97" creationId="{4C9A94FE-D7E4-4393-A05B-9167B6090FF7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99" creationId="{ED21C82B-C2BC-4817-AD4C-337B75499632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101" creationId="{44CF2CF7-1367-4BB9-A831-0A5CDF825ACA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103" creationId="{DB9D1104-4597-4AA4-BC75-58BB22B29082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104" creationId="{97FC2D0A-2AD7-439A-97C1-B7E4280C504A}"/>
          </ac:cxnSpMkLst>
        </pc:cxnChg>
        <pc:cxnChg chg="add del">
          <ac:chgData name="Matt Pasco" userId="61e868afd31bb85b" providerId="LiveId" clId="{77207CB6-878C-4261-BE72-FD7D06F4F092}" dt="2018-04-28T17:59:15.837" v="753"/>
          <ac:cxnSpMkLst>
            <pc:docMk/>
            <pc:sldMk cId="2777473097" sldId="261"/>
            <ac:cxnSpMk id="105" creationId="{D0C7D686-347D-4066-8344-67CC3248F7AA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08" creationId="{44987315-77B9-4FEB-A799-C549765C1724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0" creationId="{004D8479-DC49-4025-9EB7-FAB0A586EAA0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3" creationId="{A1B90F6D-081E-4EDD-9244-0B6A6A2D2B1B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5" creationId="{C3F673EC-377F-45D4-B6C1-F7BA84E69764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7" creationId="{E14E8437-A418-432D-997F-1E59EF928698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8" creationId="{2ABF494F-EA27-412B-9166-18A0BFABA004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19" creationId="{128A07A8-BE28-474A-8952-05F565A5AE79}"/>
          </ac:cxnSpMkLst>
        </pc:cxnChg>
        <pc:cxnChg chg="add mod">
          <ac:chgData name="Matt Pasco" userId="61e868afd31bb85b" providerId="LiveId" clId="{77207CB6-878C-4261-BE72-FD7D06F4F092}" dt="2018-04-28T18:00:47.912" v="783" actId="1037"/>
          <ac:cxnSpMkLst>
            <pc:docMk/>
            <pc:sldMk cId="2777473097" sldId="261"/>
            <ac:cxnSpMk id="122" creationId="{F99A4289-4659-4A72-94AE-7AAE8F6AF5B6}"/>
          </ac:cxnSpMkLst>
        </pc:cxnChg>
        <pc:cxnChg chg="add mod">
          <ac:chgData name="Matt Pasco" userId="61e868afd31bb85b" providerId="LiveId" clId="{77207CB6-878C-4261-BE72-FD7D06F4F092}" dt="2018-04-28T18:01:45.827" v="814" actId="14100"/>
          <ac:cxnSpMkLst>
            <pc:docMk/>
            <pc:sldMk cId="2777473097" sldId="261"/>
            <ac:cxnSpMk id="126" creationId="{B45F6E88-A3DD-480D-A724-EE9793A81C04}"/>
          </ac:cxnSpMkLst>
        </pc:cxnChg>
      </pc:sldChg>
    </pc:docChg>
  </pc:docChgLst>
  <pc:docChgLst>
    <pc:chgData name="Matt Pasco" userId="61e868afd31bb85b" providerId="LiveId" clId="{DDA463E8-D303-48F1-B9BC-B9C4804769A4}"/>
    <pc:docChg chg="custSel modSld">
      <pc:chgData name="Matt Pasco" userId="61e868afd31bb85b" providerId="LiveId" clId="{DDA463E8-D303-48F1-B9BC-B9C4804769A4}" dt="2018-04-25T14:52:21.622" v="21" actId="2711"/>
      <pc:docMkLst>
        <pc:docMk/>
      </pc:docMkLst>
      <pc:sldChg chg="addSp delSp modSp">
        <pc:chgData name="Matt Pasco" userId="61e868afd31bb85b" providerId="LiveId" clId="{DDA463E8-D303-48F1-B9BC-B9C4804769A4}" dt="2018-04-25T14:46:15.651" v="20" actId="1076"/>
        <pc:sldMkLst>
          <pc:docMk/>
          <pc:sldMk cId="1348924502" sldId="256"/>
        </pc:sldMkLst>
        <pc:spChg chg="del">
          <ac:chgData name="Matt Pasco" userId="61e868afd31bb85b" providerId="LiveId" clId="{DDA463E8-D303-48F1-B9BC-B9C4804769A4}" dt="2018-04-25T14:45:43.964" v="18" actId="478"/>
          <ac:spMkLst>
            <pc:docMk/>
            <pc:sldMk cId="1348924502" sldId="256"/>
            <ac:spMk id="2" creationId="{2DC60806-7400-49D1-B51A-D0ACFEBF0535}"/>
          </ac:spMkLst>
        </pc:spChg>
        <pc:spChg chg="del">
          <ac:chgData name="Matt Pasco" userId="61e868afd31bb85b" providerId="LiveId" clId="{DDA463E8-D303-48F1-B9BC-B9C4804769A4}" dt="2018-04-25T14:45:42.253" v="17" actId="478"/>
          <ac:spMkLst>
            <pc:docMk/>
            <pc:sldMk cId="1348924502" sldId="256"/>
            <ac:spMk id="3" creationId="{D6F7A1EF-8EF0-4394-A4DC-83D735348A32}"/>
          </ac:spMkLst>
        </pc:spChg>
        <pc:picChg chg="add mod">
          <ac:chgData name="Matt Pasco" userId="61e868afd31bb85b" providerId="LiveId" clId="{DDA463E8-D303-48F1-B9BC-B9C4804769A4}" dt="2018-04-25T14:46:15.651" v="20" actId="1076"/>
          <ac:picMkLst>
            <pc:docMk/>
            <pc:sldMk cId="1348924502" sldId="256"/>
            <ac:picMk id="4" creationId="{F0B20C05-454D-4E3E-B80F-39365BA1A504}"/>
          </ac:picMkLst>
        </pc:picChg>
      </pc:sldChg>
      <pc:sldChg chg="modSp">
        <pc:chgData name="Matt Pasco" userId="61e868afd31bb85b" providerId="LiveId" clId="{DDA463E8-D303-48F1-B9BC-B9C4804769A4}" dt="2018-04-25T14:52:21.622" v="21" actId="2711"/>
        <pc:sldMkLst>
          <pc:docMk/>
          <pc:sldMk cId="2031442130" sldId="260"/>
        </pc:sldMkLst>
        <pc:spChg chg="mod">
          <ac:chgData name="Matt Pasco" userId="61e868afd31bb85b" providerId="LiveId" clId="{DDA463E8-D303-48F1-B9BC-B9C4804769A4}" dt="2018-04-25T03:40:06.198" v="5" actId="20577"/>
          <ac:spMkLst>
            <pc:docMk/>
            <pc:sldMk cId="2031442130" sldId="260"/>
            <ac:spMk id="6" creationId="{48170E09-3D58-43C2-8BB5-9A8EDB74D202}"/>
          </ac:spMkLst>
        </pc:spChg>
        <pc:spChg chg="mod">
          <ac:chgData name="Matt Pasco" userId="61e868afd31bb85b" providerId="LiveId" clId="{DDA463E8-D303-48F1-B9BC-B9C4804769A4}" dt="2018-04-25T03:40:21.182" v="11" actId="20577"/>
          <ac:spMkLst>
            <pc:docMk/>
            <pc:sldMk cId="2031442130" sldId="260"/>
            <ac:spMk id="8" creationId="{1D065D7A-6D83-48EE-B90B-8A4D9CCC4738}"/>
          </ac:spMkLst>
        </pc:spChg>
        <pc:spChg chg="mod">
          <ac:chgData name="Matt Pasco" userId="61e868afd31bb85b" providerId="LiveId" clId="{DDA463E8-D303-48F1-B9BC-B9C4804769A4}" dt="2018-04-25T03:40:27.156" v="15" actId="20577"/>
          <ac:spMkLst>
            <pc:docMk/>
            <pc:sldMk cId="2031442130" sldId="260"/>
            <ac:spMk id="10" creationId="{0508C0A4-DCED-43DD-960E-3B116051128B}"/>
          </ac:spMkLst>
        </pc:spChg>
        <pc:spChg chg="mod">
          <ac:chgData name="Matt Pasco" userId="61e868afd31bb85b" providerId="LiveId" clId="{DDA463E8-D303-48F1-B9BC-B9C4804769A4}" dt="2018-04-25T03:40:03.480" v="3" actId="20577"/>
          <ac:spMkLst>
            <pc:docMk/>
            <pc:sldMk cId="2031442130" sldId="260"/>
            <ac:spMk id="13" creationId="{8A0269D4-7A98-4D81-90B6-C3B9746C655F}"/>
          </ac:spMkLst>
        </pc:spChg>
        <pc:spChg chg="mod">
          <ac:chgData name="Matt Pasco" userId="61e868afd31bb85b" providerId="LiveId" clId="{DDA463E8-D303-48F1-B9BC-B9C4804769A4}" dt="2018-04-25T03:40:18.454" v="9" actId="20577"/>
          <ac:spMkLst>
            <pc:docMk/>
            <pc:sldMk cId="2031442130" sldId="260"/>
            <ac:spMk id="15" creationId="{793A5E69-DCD9-4462-8E56-EB4D296874FA}"/>
          </ac:spMkLst>
        </pc:spChg>
        <pc:spChg chg="mod">
          <ac:chgData name="Matt Pasco" userId="61e868afd31bb85b" providerId="LiveId" clId="{DDA463E8-D303-48F1-B9BC-B9C4804769A4}" dt="2018-04-25T03:40:24.465" v="13" actId="20577"/>
          <ac:spMkLst>
            <pc:docMk/>
            <pc:sldMk cId="2031442130" sldId="260"/>
            <ac:spMk id="17" creationId="{38CF7AED-8C62-41C9-BD99-C1EA5B5B58AF}"/>
          </ac:spMkLst>
        </pc:spChg>
        <pc:spChg chg="mod">
          <ac:chgData name="Matt Pasco" userId="61e868afd31bb85b" providerId="LiveId" clId="{DDA463E8-D303-48F1-B9BC-B9C4804769A4}" dt="2018-04-25T14:52:21.622" v="21" actId="2711"/>
          <ac:spMkLst>
            <pc:docMk/>
            <pc:sldMk cId="2031442130" sldId="260"/>
            <ac:spMk id="20" creationId="{58A560D7-6A18-44B1-A5E5-F701CA4B1F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BD0-DD12-4BE9-BD64-E136F88A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B80C2-150F-4C1D-8CFA-9356C3EE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9075-35DD-40C1-A839-B31E8159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E39A-CD9E-4690-95EF-FD683BCD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1A80-030E-47AB-B4BA-85170E0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AF9-9855-4FEA-BC50-7C6CBC45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1357-8AB7-47B5-8FDD-436D6FEC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99FB-6645-4C2D-A2D1-F344BD37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FD57-65BE-4BDB-99A2-7151FC30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63F3-F5F9-4899-880F-553F1EC1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4083E-736E-4C94-BB60-63C24390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04C0-6C4E-4B69-9D10-F619D9A0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DEC-656D-40D9-9B38-1E874E11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35C2-D163-430A-83F8-40B2F008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6EB3-2E0F-4E55-9561-0E8CCC74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D523-BA54-457D-8FF8-6531B1E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1C2A-4545-4725-B66A-BF4CBDEA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78DB-5417-486D-954C-DB75674E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6636-665A-4A8D-A6AF-67B4D375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E9E-5A65-4F41-8C97-AE0C7CD8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F795-7E97-4DB0-8C52-87D4557E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DA59-6A3E-48AB-8767-3B4AFC1D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656A-8E92-47C0-934C-F6C82A3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2A42-FDDA-4EEA-B820-F8E63B75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7E32-24F9-4CDB-9282-986EB8E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E7D6-4C33-492A-A3FB-CED663C4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540E-45C2-40CB-9DEA-525984D10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CF62-DE54-437B-9F6B-ABAD4504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4EE3E-C279-482A-A6E4-44014EEC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2A43-1138-4D97-B831-EE06A5A2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4A94-2EDC-4858-B605-A6ACFE89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4A4-5565-4346-A21F-DD5287C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191F-B311-4018-8135-9AC767AB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97AA-4A30-43A8-8B4D-FDF73370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7E14-13F9-4564-BED7-59DEE37E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A120F-2DA0-4636-A6B5-8400540C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86650-BBED-4F3F-B01E-B1F1DD0F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DF246-63DE-4EFF-ACF5-A46B96E3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AD0B4-1DCF-4D37-A5C6-471380CC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9448-55ED-4064-9E45-EC6B4556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7C987-776E-4637-99E8-3D6355DF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4DDB-B539-42E2-B5E5-2B0A22D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1FCEA-4E90-4825-BD01-30762C26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10CC7-A6EA-463A-8DB3-C403162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040B5-D6DF-4218-86BB-114A0A7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80B0-C5FC-420A-8F40-74E96B0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1069-146A-44C8-8F1E-2A5E31B2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ABDB-9E8B-4170-B840-0817F680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0F08-68A3-418E-AC16-35AFB4893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A690-4B60-4D3E-9CA5-0006CF4F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A9E4-91BB-4F43-B129-4F40B72E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3941-07FB-4569-B766-ABAC25E5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A9AB-9E02-49B9-B3D7-5EC9382F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031FF-BDE2-4268-8894-3DB0DFE5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9EEFF-E142-45BC-BA3D-F08CB6B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2C66-3089-4699-AFA2-1A92939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2338-B716-48F6-B9E0-7109464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D2B4C-C559-47A9-B60B-ACC002FD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32D4B-ECFC-418F-8A6C-F0BCB138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1A56-73EC-4D27-8A0C-AAF67F83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256C-D7A2-489E-BFBD-10759B969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8EE5-1C60-4B0B-B87B-D4B3A29EF731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E2E2-B9AD-4D93-B0F3-ADBBF0821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B9DB-CC2D-4975-AF46-4B978D54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E7AC-04A9-4EAF-8978-8E8921EB4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20C05-454D-4E3E-B80F-39365BA1A504}"/>
              </a:ext>
            </a:extLst>
          </p:cNvPr>
          <p:cNvPicPr/>
          <p:nvPr/>
        </p:nvPicPr>
        <p:blipFill rotWithShape="1">
          <a:blip r:embed="rId2"/>
          <a:srcRect l="7615" t="6947" r="13144"/>
          <a:stretch/>
        </p:blipFill>
        <p:spPr bwMode="auto">
          <a:xfrm>
            <a:off x="2934960" y="1138660"/>
            <a:ext cx="6071536" cy="373584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9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15911B-A108-4EE6-82DF-45519AB3B400}"/>
              </a:ext>
            </a:extLst>
          </p:cNvPr>
          <p:cNvSpPr/>
          <p:nvPr/>
        </p:nvSpPr>
        <p:spPr>
          <a:xfrm>
            <a:off x="1219200" y="1339969"/>
            <a:ext cx="9080740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C28020CD-43EF-41B7-86BD-C91A86C1C26D}"/>
              </a:ext>
            </a:extLst>
          </p:cNvPr>
          <p:cNvSpPr/>
          <p:nvPr/>
        </p:nvSpPr>
        <p:spPr>
          <a:xfrm>
            <a:off x="1360098" y="1535501"/>
            <a:ext cx="8770210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8BA4C-4894-4C0F-A628-F7EDCB9DD70B}"/>
              </a:ext>
            </a:extLst>
          </p:cNvPr>
          <p:cNvSpPr txBox="1"/>
          <p:nvPr/>
        </p:nvSpPr>
        <p:spPr>
          <a:xfrm>
            <a:off x="1470083" y="1611689"/>
            <a:ext cx="851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830FC-5C42-4CC2-81C5-65AB0216AABE}"/>
              </a:ext>
            </a:extLst>
          </p:cNvPr>
          <p:cNvSpPr txBox="1"/>
          <p:nvPr/>
        </p:nvSpPr>
        <p:spPr>
          <a:xfrm rot="5400000">
            <a:off x="4531742" y="3353610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4F6D1-AF31-4200-979C-3214532986F6}"/>
              </a:ext>
            </a:extLst>
          </p:cNvPr>
          <p:cNvSpPr txBox="1"/>
          <p:nvPr/>
        </p:nvSpPr>
        <p:spPr>
          <a:xfrm>
            <a:off x="902898" y="6184749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696793-9E6D-4A00-A328-278DACE411A1}"/>
              </a:ext>
            </a:extLst>
          </p:cNvPr>
          <p:cNvSpPr txBox="1"/>
          <p:nvPr/>
        </p:nvSpPr>
        <p:spPr>
          <a:xfrm>
            <a:off x="4597194" y="560600"/>
            <a:ext cx="232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Games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08CFC891-7A57-418A-BCBD-28F21D499748}"/>
              </a:ext>
            </a:extLst>
          </p:cNvPr>
          <p:cNvSpPr/>
          <p:nvPr/>
        </p:nvSpPr>
        <p:spPr>
          <a:xfrm>
            <a:off x="1360098" y="5493150"/>
            <a:ext cx="8770210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C5666-B8A4-4AB1-B648-86417E171113}"/>
              </a:ext>
            </a:extLst>
          </p:cNvPr>
          <p:cNvSpPr txBox="1"/>
          <p:nvPr/>
        </p:nvSpPr>
        <p:spPr>
          <a:xfrm>
            <a:off x="1470083" y="5566613"/>
            <a:ext cx="851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Score, 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 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3514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2998510-1EE9-4CB3-A9E3-2DF9331EDB5A}"/>
              </a:ext>
            </a:extLst>
          </p:cNvPr>
          <p:cNvSpPr/>
          <p:nvPr/>
        </p:nvSpPr>
        <p:spPr>
          <a:xfrm>
            <a:off x="3492840" y="1388325"/>
            <a:ext cx="5460487" cy="498814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38B81C03-0AFB-41ED-8621-F4391F604280}"/>
              </a:ext>
            </a:extLst>
          </p:cNvPr>
          <p:cNvSpPr/>
          <p:nvPr/>
        </p:nvSpPr>
        <p:spPr>
          <a:xfrm>
            <a:off x="310976" y="1339969"/>
            <a:ext cx="3006811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FE79A487-BED9-4EDF-8CCD-D1147DFCAD34}"/>
              </a:ext>
            </a:extLst>
          </p:cNvPr>
          <p:cNvSpPr/>
          <p:nvPr/>
        </p:nvSpPr>
        <p:spPr>
          <a:xfrm>
            <a:off x="466241" y="1540596"/>
            <a:ext cx="2629126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C7A04-C157-443E-BC54-6B872D712430}"/>
              </a:ext>
            </a:extLst>
          </p:cNvPr>
          <p:cNvSpPr txBox="1"/>
          <p:nvPr/>
        </p:nvSpPr>
        <p:spPr>
          <a:xfrm>
            <a:off x="561861" y="1611689"/>
            <a:ext cx="23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57183-F2D9-4449-A5CF-70E5968F689B}"/>
              </a:ext>
            </a:extLst>
          </p:cNvPr>
          <p:cNvSpPr txBox="1"/>
          <p:nvPr/>
        </p:nvSpPr>
        <p:spPr>
          <a:xfrm rot="5400000">
            <a:off x="497262" y="3200871"/>
            <a:ext cx="3128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ED724-1BBF-4817-AF17-BECA7DD14777}"/>
              </a:ext>
            </a:extLst>
          </p:cNvPr>
          <p:cNvSpPr txBox="1"/>
          <p:nvPr/>
        </p:nvSpPr>
        <p:spPr>
          <a:xfrm>
            <a:off x="-5325" y="61847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AF2A1-1D72-427D-90FC-3525210E70AF}"/>
              </a:ext>
            </a:extLst>
          </p:cNvPr>
          <p:cNvSpPr txBox="1"/>
          <p:nvPr/>
        </p:nvSpPr>
        <p:spPr>
          <a:xfrm>
            <a:off x="9145875" y="718194"/>
            <a:ext cx="300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Round Games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AFE203FE-EA2E-4554-BCFE-44EDAE41CBC1}"/>
              </a:ext>
            </a:extLst>
          </p:cNvPr>
          <p:cNvSpPr/>
          <p:nvPr/>
        </p:nvSpPr>
        <p:spPr>
          <a:xfrm>
            <a:off x="451874" y="5511684"/>
            <a:ext cx="26434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490D6-E708-439A-9B8E-FB92EE6DE75D}"/>
              </a:ext>
            </a:extLst>
          </p:cNvPr>
          <p:cNvSpPr txBox="1"/>
          <p:nvPr/>
        </p:nvSpPr>
        <p:spPr>
          <a:xfrm>
            <a:off x="561861" y="5585147"/>
            <a:ext cx="25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388C244-BF7D-478D-8EBA-136AE8E0E347}"/>
              </a:ext>
            </a:extLst>
          </p:cNvPr>
          <p:cNvSpPr/>
          <p:nvPr/>
        </p:nvSpPr>
        <p:spPr>
          <a:xfrm>
            <a:off x="3641182" y="1540596"/>
            <a:ext cx="1326238" cy="6090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feature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AEA89-58D5-4B54-BFAF-8ED1C9E4D08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095367" y="1842521"/>
            <a:ext cx="545815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71E8A17A-BEE7-4014-8DC1-95131949B865}"/>
              </a:ext>
            </a:extLst>
          </p:cNvPr>
          <p:cNvSpPr/>
          <p:nvPr/>
        </p:nvSpPr>
        <p:spPr>
          <a:xfrm>
            <a:off x="5611511" y="419839"/>
            <a:ext cx="1133732" cy="7306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056A39E-E0E4-49AE-A9E8-76C7ADC95F2E}"/>
              </a:ext>
            </a:extLst>
          </p:cNvPr>
          <p:cNvSpPr/>
          <p:nvPr/>
        </p:nvSpPr>
        <p:spPr>
          <a:xfrm>
            <a:off x="5189843" y="1540596"/>
            <a:ext cx="1037967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21455-0CA5-49AE-B591-F335C2E810B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967420" y="1842521"/>
            <a:ext cx="2224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5E54E0-129E-468E-9079-C7A85CCA220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178377" y="1150528"/>
            <a:ext cx="0" cy="23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17E1F89E-592A-4AAD-A00E-E567CE641F93}"/>
              </a:ext>
            </a:extLst>
          </p:cNvPr>
          <p:cNvSpPr/>
          <p:nvPr/>
        </p:nvSpPr>
        <p:spPr>
          <a:xfrm>
            <a:off x="9137819" y="1766277"/>
            <a:ext cx="2910019" cy="3318528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1E2E41A3-7F58-48C9-ADFC-6CF956ECFCE9}"/>
              </a:ext>
            </a:extLst>
          </p:cNvPr>
          <p:cNvSpPr/>
          <p:nvPr/>
        </p:nvSpPr>
        <p:spPr>
          <a:xfrm>
            <a:off x="9286906" y="1966903"/>
            <a:ext cx="2629126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DCD536-CBC6-4DB8-925A-B00D6D395228}"/>
              </a:ext>
            </a:extLst>
          </p:cNvPr>
          <p:cNvSpPr txBox="1"/>
          <p:nvPr/>
        </p:nvSpPr>
        <p:spPr>
          <a:xfrm>
            <a:off x="9382526" y="2037996"/>
            <a:ext cx="23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F90377-F7B2-4036-9A7C-5F42DEC039BB}"/>
              </a:ext>
            </a:extLst>
          </p:cNvPr>
          <p:cNvSpPr txBox="1"/>
          <p:nvPr/>
        </p:nvSpPr>
        <p:spPr>
          <a:xfrm rot="5400000">
            <a:off x="10310072" y="3084836"/>
            <a:ext cx="1174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0E74275E-16EA-439E-8AC9-ED3C70D3E3ED}"/>
              </a:ext>
            </a:extLst>
          </p:cNvPr>
          <p:cNvSpPr/>
          <p:nvPr/>
        </p:nvSpPr>
        <p:spPr>
          <a:xfrm>
            <a:off x="9272539" y="4350144"/>
            <a:ext cx="26434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D3C19-E078-4CC5-86A9-EBF6D8F4EF33}"/>
              </a:ext>
            </a:extLst>
          </p:cNvPr>
          <p:cNvSpPr txBox="1"/>
          <p:nvPr/>
        </p:nvSpPr>
        <p:spPr>
          <a:xfrm>
            <a:off x="9382526" y="4423607"/>
            <a:ext cx="25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26B733E6-0B04-4A13-8B34-E4BC03F0C1A1}"/>
              </a:ext>
            </a:extLst>
          </p:cNvPr>
          <p:cNvSpPr/>
          <p:nvPr/>
        </p:nvSpPr>
        <p:spPr>
          <a:xfrm>
            <a:off x="470361" y="2391996"/>
            <a:ext cx="2629126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6B014-A11B-4411-A05F-008BB071224F}"/>
              </a:ext>
            </a:extLst>
          </p:cNvPr>
          <p:cNvSpPr txBox="1"/>
          <p:nvPr/>
        </p:nvSpPr>
        <p:spPr>
          <a:xfrm>
            <a:off x="565981" y="2463089"/>
            <a:ext cx="23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BE0DBB4D-4F31-41F9-8653-91A4ABC2FBE3}"/>
              </a:ext>
            </a:extLst>
          </p:cNvPr>
          <p:cNvSpPr/>
          <p:nvPr/>
        </p:nvSpPr>
        <p:spPr>
          <a:xfrm>
            <a:off x="6472834" y="1540596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Winning 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23734-723E-4EED-959B-76291DB510A9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6227810" y="1842521"/>
            <a:ext cx="24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65FD0E3-5481-42D1-A42A-88026A42F71A}"/>
              </a:ext>
            </a:extLst>
          </p:cNvPr>
          <p:cNvSpPr/>
          <p:nvPr/>
        </p:nvSpPr>
        <p:spPr>
          <a:xfrm>
            <a:off x="3641182" y="2391034"/>
            <a:ext cx="1326238" cy="6090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feature vector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D612F23E-8212-4D10-A5E7-C12E0ACE9AE0}"/>
              </a:ext>
            </a:extLst>
          </p:cNvPr>
          <p:cNvSpPr/>
          <p:nvPr/>
        </p:nvSpPr>
        <p:spPr>
          <a:xfrm>
            <a:off x="5189843" y="2391034"/>
            <a:ext cx="1037967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746533-2401-438A-B4E2-86088B77058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967420" y="2692959"/>
            <a:ext cx="2224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48146FC5-B38C-4514-AA2F-1A3AE31615E8}"/>
              </a:ext>
            </a:extLst>
          </p:cNvPr>
          <p:cNvSpPr/>
          <p:nvPr/>
        </p:nvSpPr>
        <p:spPr>
          <a:xfrm>
            <a:off x="6472834" y="2391034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Winning 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840294-3B54-447A-972B-19593B1D5ADF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6227810" y="2692959"/>
            <a:ext cx="24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2E0715-64FF-434D-9FF0-D845E472B569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>
            <a:off x="3099487" y="2693921"/>
            <a:ext cx="541695" cy="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E9EC7B2D-2EBC-4889-B729-E9941123396D}"/>
              </a:ext>
            </a:extLst>
          </p:cNvPr>
          <p:cNvSpPr/>
          <p:nvPr/>
        </p:nvSpPr>
        <p:spPr>
          <a:xfrm>
            <a:off x="7749239" y="1966511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Match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1FFB0E2-688C-4D06-8B90-0064269C81D7}"/>
              </a:ext>
            </a:extLst>
          </p:cNvPr>
          <p:cNvCxnSpPr>
            <a:stCxn id="44" idx="3"/>
            <a:endCxn id="77" idx="0"/>
          </p:cNvCxnSpPr>
          <p:nvPr/>
        </p:nvCxnSpPr>
        <p:spPr>
          <a:xfrm>
            <a:off x="7594436" y="1842521"/>
            <a:ext cx="715604" cy="123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651CC0-7207-4D85-A9A0-3CD6F90C6279}"/>
              </a:ext>
            </a:extLst>
          </p:cNvPr>
          <p:cNvCxnSpPr>
            <a:stCxn id="52" idx="3"/>
            <a:endCxn id="77" idx="2"/>
          </p:cNvCxnSpPr>
          <p:nvPr/>
        </p:nvCxnSpPr>
        <p:spPr>
          <a:xfrm flipV="1">
            <a:off x="7594436" y="2570360"/>
            <a:ext cx="715604" cy="122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94835-1F6B-4402-8802-1FE592A247A1}"/>
              </a:ext>
            </a:extLst>
          </p:cNvPr>
          <p:cNvCxnSpPr>
            <a:cxnSpLocks/>
            <a:stCxn id="77" idx="3"/>
            <a:endCxn id="26" idx="1"/>
          </p:cNvCxnSpPr>
          <p:nvPr/>
        </p:nvCxnSpPr>
        <p:spPr>
          <a:xfrm>
            <a:off x="8870841" y="2268436"/>
            <a:ext cx="416065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1F416B-0BAA-4C17-BF19-DCEF3E1EC24C}"/>
              </a:ext>
            </a:extLst>
          </p:cNvPr>
          <p:cNvSpPr txBox="1"/>
          <p:nvPr/>
        </p:nvSpPr>
        <p:spPr>
          <a:xfrm>
            <a:off x="8909219" y="49776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E0F868-98EC-4B0E-91CF-C715E06F32D8}"/>
              </a:ext>
            </a:extLst>
          </p:cNvPr>
          <p:cNvSpPr txBox="1"/>
          <p:nvPr/>
        </p:nvSpPr>
        <p:spPr>
          <a:xfrm>
            <a:off x="463376" y="766672"/>
            <a:ext cx="3006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Round Games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A275E7-E0AA-44EB-A03B-EAD38F81B821}"/>
              </a:ext>
            </a:extLst>
          </p:cNvPr>
          <p:cNvSpPr txBox="1"/>
          <p:nvPr/>
        </p:nvSpPr>
        <p:spPr>
          <a:xfrm rot="5400000">
            <a:off x="4910246" y="3324861"/>
            <a:ext cx="3128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4" name="Double Bracket 93">
            <a:extLst>
              <a:ext uri="{FF2B5EF4-FFF2-40B4-BE49-F238E27FC236}">
                <a16:creationId xmlns:a16="http://schemas.microsoft.com/office/drawing/2014/main" id="{4FA4B498-DCE7-4F15-B3D5-62D50ECE45A4}"/>
              </a:ext>
            </a:extLst>
          </p:cNvPr>
          <p:cNvSpPr/>
          <p:nvPr/>
        </p:nvSpPr>
        <p:spPr>
          <a:xfrm>
            <a:off x="450670" y="4616880"/>
            <a:ext cx="26434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15222-496E-4B60-9C0A-DF9141392FCB}"/>
              </a:ext>
            </a:extLst>
          </p:cNvPr>
          <p:cNvSpPr txBox="1"/>
          <p:nvPr/>
        </p:nvSpPr>
        <p:spPr>
          <a:xfrm>
            <a:off x="560657" y="4690343"/>
            <a:ext cx="25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Team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30,1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176497C2-C8F1-4D07-B6B3-D4686469EEFD}"/>
              </a:ext>
            </a:extLst>
          </p:cNvPr>
          <p:cNvSpPr/>
          <p:nvPr/>
        </p:nvSpPr>
        <p:spPr>
          <a:xfrm>
            <a:off x="3641478" y="4613772"/>
            <a:ext cx="1326238" cy="6090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feature vector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054A6F77-D471-48F0-8C5C-C31535B6E288}"/>
              </a:ext>
            </a:extLst>
          </p:cNvPr>
          <p:cNvSpPr/>
          <p:nvPr/>
        </p:nvSpPr>
        <p:spPr>
          <a:xfrm>
            <a:off x="5190139" y="4613772"/>
            <a:ext cx="1037967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987315-77B9-4FEB-A799-C549765C1724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4967716" y="4915697"/>
            <a:ext cx="2224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70FC3582-F27A-4718-A1F3-B7AC248BB4A6}"/>
              </a:ext>
            </a:extLst>
          </p:cNvPr>
          <p:cNvSpPr/>
          <p:nvPr/>
        </p:nvSpPr>
        <p:spPr>
          <a:xfrm>
            <a:off x="6473130" y="4613772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Winning 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4D8479-DC49-4025-9EB7-FAB0A586EAA0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6228106" y="4915697"/>
            <a:ext cx="24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91AF56D0-81B5-497A-A179-940F0EFDCC72}"/>
              </a:ext>
            </a:extLst>
          </p:cNvPr>
          <p:cNvSpPr/>
          <p:nvPr/>
        </p:nvSpPr>
        <p:spPr>
          <a:xfrm>
            <a:off x="3641478" y="5464210"/>
            <a:ext cx="1326238" cy="6090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feature vector</a:t>
            </a: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38FCE4C1-849D-4C45-A829-5199972C764F}"/>
              </a:ext>
            </a:extLst>
          </p:cNvPr>
          <p:cNvSpPr/>
          <p:nvPr/>
        </p:nvSpPr>
        <p:spPr>
          <a:xfrm>
            <a:off x="5190139" y="5464210"/>
            <a:ext cx="1037967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B90F6D-081E-4EDD-9244-0B6A6A2D2B1B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 flipV="1">
            <a:off x="4967716" y="5766135"/>
            <a:ext cx="2224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77D8C811-8A7A-4A39-B4E8-E6700E8E2407}"/>
              </a:ext>
            </a:extLst>
          </p:cNvPr>
          <p:cNvSpPr/>
          <p:nvPr/>
        </p:nvSpPr>
        <p:spPr>
          <a:xfrm>
            <a:off x="6473130" y="5464210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Winning 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F673EC-377F-45D4-B6C1-F7BA84E69764}"/>
              </a:ext>
            </a:extLst>
          </p:cNvPr>
          <p:cNvCxnSpPr>
            <a:cxnSpLocks/>
            <a:stCxn id="112" idx="3"/>
            <a:endCxn id="114" idx="1"/>
          </p:cNvCxnSpPr>
          <p:nvPr/>
        </p:nvCxnSpPr>
        <p:spPr>
          <a:xfrm>
            <a:off x="6228106" y="5766135"/>
            <a:ext cx="24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1EDBCAFC-F2A6-492D-A5C6-B7138650A26D}"/>
              </a:ext>
            </a:extLst>
          </p:cNvPr>
          <p:cNvSpPr/>
          <p:nvPr/>
        </p:nvSpPr>
        <p:spPr>
          <a:xfrm>
            <a:off x="7749535" y="5039687"/>
            <a:ext cx="1121602" cy="603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Match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14E8437-A418-432D-997F-1E59EF928698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>
            <a:off x="7594732" y="4915697"/>
            <a:ext cx="715604" cy="123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ABF494F-EA27-412B-9166-18A0BFABA004}"/>
              </a:ext>
            </a:extLst>
          </p:cNvPr>
          <p:cNvCxnSpPr>
            <a:cxnSpLocks/>
            <a:stCxn id="114" idx="3"/>
            <a:endCxn id="116" idx="2"/>
          </p:cNvCxnSpPr>
          <p:nvPr/>
        </p:nvCxnSpPr>
        <p:spPr>
          <a:xfrm flipV="1">
            <a:off x="7594732" y="5643536"/>
            <a:ext cx="715604" cy="122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28A07A8-BE28-474A-8952-05F565A5AE79}"/>
              </a:ext>
            </a:extLst>
          </p:cNvPr>
          <p:cNvCxnSpPr>
            <a:cxnSpLocks/>
            <a:stCxn id="94" idx="3"/>
            <a:endCxn id="106" idx="1"/>
          </p:cNvCxnSpPr>
          <p:nvPr/>
        </p:nvCxnSpPr>
        <p:spPr>
          <a:xfrm flipV="1">
            <a:off x="3094163" y="4918311"/>
            <a:ext cx="547315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99A4289-4659-4A72-94AE-7AAE8F6AF5B6}"/>
              </a:ext>
            </a:extLst>
          </p:cNvPr>
          <p:cNvCxnSpPr>
            <a:cxnSpLocks/>
            <a:stCxn id="11" idx="3"/>
            <a:endCxn id="111" idx="1"/>
          </p:cNvCxnSpPr>
          <p:nvPr/>
        </p:nvCxnSpPr>
        <p:spPr>
          <a:xfrm flipV="1">
            <a:off x="3095367" y="5768749"/>
            <a:ext cx="546111" cy="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45F6E88-A3DD-480D-A724-EE9793A81C04}"/>
              </a:ext>
            </a:extLst>
          </p:cNvPr>
          <p:cNvCxnSpPr>
            <a:stCxn id="116" idx="3"/>
            <a:endCxn id="29" idx="1"/>
          </p:cNvCxnSpPr>
          <p:nvPr/>
        </p:nvCxnSpPr>
        <p:spPr>
          <a:xfrm flipV="1">
            <a:off x="8871137" y="4652069"/>
            <a:ext cx="401402" cy="689543"/>
          </a:xfrm>
          <a:prstGeom prst="bentConnector3">
            <a:avLst>
              <a:gd name="adj1" fmla="val 31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7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15911B-A108-4EE6-82DF-45519AB3B400}"/>
              </a:ext>
            </a:extLst>
          </p:cNvPr>
          <p:cNvSpPr/>
          <p:nvPr/>
        </p:nvSpPr>
        <p:spPr>
          <a:xfrm>
            <a:off x="1219200" y="1339969"/>
            <a:ext cx="5785449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C28020CD-43EF-41B7-86BD-C91A86C1C26D}"/>
              </a:ext>
            </a:extLst>
          </p:cNvPr>
          <p:cNvSpPr/>
          <p:nvPr/>
        </p:nvSpPr>
        <p:spPr>
          <a:xfrm>
            <a:off x="1360098" y="1535501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1AF8EB5C-13F1-4E33-8BB8-45E3A03323ED}"/>
              </a:ext>
            </a:extLst>
          </p:cNvPr>
          <p:cNvSpPr/>
          <p:nvPr/>
        </p:nvSpPr>
        <p:spPr>
          <a:xfrm>
            <a:off x="4198188" y="1535502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8BA4C-4894-4C0F-A628-F7EDCB9DD70B}"/>
              </a:ext>
            </a:extLst>
          </p:cNvPr>
          <p:cNvSpPr txBox="1"/>
          <p:nvPr/>
        </p:nvSpPr>
        <p:spPr>
          <a:xfrm>
            <a:off x="1467928" y="1483482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4CB12-4F2C-4339-AB6F-239BED3FC62A}"/>
              </a:ext>
            </a:extLst>
          </p:cNvPr>
          <p:cNvSpPr txBox="1"/>
          <p:nvPr/>
        </p:nvSpPr>
        <p:spPr>
          <a:xfrm>
            <a:off x="4290203" y="1483221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CE2F4AF5-5911-4927-AB5A-FD25B3C1B13F}"/>
              </a:ext>
            </a:extLst>
          </p:cNvPr>
          <p:cNvSpPr/>
          <p:nvPr/>
        </p:nvSpPr>
        <p:spPr>
          <a:xfrm>
            <a:off x="1360098" y="5528882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B9C711F1-B151-4E9A-A5F6-AD79DAB96089}"/>
              </a:ext>
            </a:extLst>
          </p:cNvPr>
          <p:cNvSpPr/>
          <p:nvPr/>
        </p:nvSpPr>
        <p:spPr>
          <a:xfrm>
            <a:off x="4198188" y="5528883"/>
            <a:ext cx="2697193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2517B-F6A2-4360-BFD5-9B6474FC85E2}"/>
              </a:ext>
            </a:extLst>
          </p:cNvPr>
          <p:cNvSpPr txBox="1"/>
          <p:nvPr/>
        </p:nvSpPr>
        <p:spPr>
          <a:xfrm>
            <a:off x="1443487" y="5476863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EFAF3-823C-4E85-AC70-43619F558789}"/>
              </a:ext>
            </a:extLst>
          </p:cNvPr>
          <p:cNvSpPr txBox="1"/>
          <p:nvPr/>
        </p:nvSpPr>
        <p:spPr>
          <a:xfrm>
            <a:off x="4274389" y="5476863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830FC-5C42-4CC2-81C5-65AB0216AABE}"/>
              </a:ext>
            </a:extLst>
          </p:cNvPr>
          <p:cNvSpPr txBox="1"/>
          <p:nvPr/>
        </p:nvSpPr>
        <p:spPr>
          <a:xfrm rot="5400000">
            <a:off x="1667235" y="3256694"/>
            <a:ext cx="530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14812DD8-F73F-4510-B54E-2DDFDFC8941A}"/>
              </a:ext>
            </a:extLst>
          </p:cNvPr>
          <p:cNvSpPr/>
          <p:nvPr/>
        </p:nvSpPr>
        <p:spPr>
          <a:xfrm>
            <a:off x="8193656" y="1339968"/>
            <a:ext cx="3152955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48531-E525-4DBB-8E7A-69F15275232C}"/>
              </a:ext>
            </a:extLst>
          </p:cNvPr>
          <p:cNvSpPr txBox="1"/>
          <p:nvPr/>
        </p:nvSpPr>
        <p:spPr>
          <a:xfrm>
            <a:off x="8356121" y="1483221"/>
            <a:ext cx="28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8F876-B866-49B9-965D-BA6CF4CB217A}"/>
              </a:ext>
            </a:extLst>
          </p:cNvPr>
          <p:cNvSpPr txBox="1"/>
          <p:nvPr/>
        </p:nvSpPr>
        <p:spPr>
          <a:xfrm>
            <a:off x="8410755" y="5212319"/>
            <a:ext cx="28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4CEEA-A669-4D92-8407-1CCDA55CD58F}"/>
              </a:ext>
            </a:extLst>
          </p:cNvPr>
          <p:cNvSpPr txBox="1"/>
          <p:nvPr/>
        </p:nvSpPr>
        <p:spPr>
          <a:xfrm rot="5400000">
            <a:off x="7395894" y="3138800"/>
            <a:ext cx="530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4F6D1-AF31-4200-979C-3214532986F6}"/>
              </a:ext>
            </a:extLst>
          </p:cNvPr>
          <p:cNvSpPr txBox="1"/>
          <p:nvPr/>
        </p:nvSpPr>
        <p:spPr>
          <a:xfrm>
            <a:off x="902898" y="6184749"/>
            <a:ext cx="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F876FE-BC0A-4067-9DB9-90119FC52C25}"/>
              </a:ext>
            </a:extLst>
          </p:cNvPr>
          <p:cNvSpPr txBox="1"/>
          <p:nvPr/>
        </p:nvSpPr>
        <p:spPr>
          <a:xfrm>
            <a:off x="8823964" y="501487"/>
            <a:ext cx="20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Vector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696793-9E6D-4A00-A328-278DACE411A1}"/>
              </a:ext>
            </a:extLst>
          </p:cNvPr>
          <p:cNvSpPr txBox="1"/>
          <p:nvPr/>
        </p:nvSpPr>
        <p:spPr>
          <a:xfrm>
            <a:off x="3187192" y="501487"/>
            <a:ext cx="232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64590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81FD4B-0243-466C-84A4-3D29AFBB1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3" r="17445"/>
          <a:stretch/>
        </p:blipFill>
        <p:spPr>
          <a:xfrm>
            <a:off x="253041" y="1234377"/>
            <a:ext cx="4530803" cy="338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BC3AF-AB2F-4C99-A68A-E626B5BE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15" y="1234377"/>
            <a:ext cx="6015344" cy="33836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693BB-8A9A-4829-AF7C-2498BE8E2B91}"/>
              </a:ext>
            </a:extLst>
          </p:cNvPr>
          <p:cNvCxnSpPr/>
          <p:nvPr/>
        </p:nvCxnSpPr>
        <p:spPr>
          <a:xfrm>
            <a:off x="5043577" y="3180272"/>
            <a:ext cx="1196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639038-B86E-4288-BDC8-8E3F92C7D79D}"/>
              </a:ext>
            </a:extLst>
          </p:cNvPr>
          <p:cNvSpPr txBox="1"/>
          <p:nvPr/>
        </p:nvSpPr>
        <p:spPr>
          <a:xfrm>
            <a:off x="5043577" y="2501660"/>
            <a:ext cx="119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C5EAA-0EAC-4F51-AF64-813289A16951}"/>
              </a:ext>
            </a:extLst>
          </p:cNvPr>
          <p:cNvSpPr txBox="1"/>
          <p:nvPr/>
        </p:nvSpPr>
        <p:spPr>
          <a:xfrm>
            <a:off x="419819" y="212785"/>
            <a:ext cx="436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7864-2A96-4C5B-AA39-93F8FC7D6196}"/>
              </a:ext>
            </a:extLst>
          </p:cNvPr>
          <p:cNvSpPr txBox="1"/>
          <p:nvPr/>
        </p:nvSpPr>
        <p:spPr>
          <a:xfrm>
            <a:off x="7255756" y="365184"/>
            <a:ext cx="436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6821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D892126B-EB57-467E-B5FE-721C6A9C9555}"/>
              </a:ext>
            </a:extLst>
          </p:cNvPr>
          <p:cNvSpPr/>
          <p:nvPr/>
        </p:nvSpPr>
        <p:spPr>
          <a:xfrm>
            <a:off x="4102577" y="961845"/>
            <a:ext cx="4848046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03547038-C9DC-42C9-B313-FED1D2111D83}"/>
              </a:ext>
            </a:extLst>
          </p:cNvPr>
          <p:cNvSpPr/>
          <p:nvPr/>
        </p:nvSpPr>
        <p:spPr>
          <a:xfrm>
            <a:off x="4243475" y="1157377"/>
            <a:ext cx="4459858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E09-3D58-43C2-8BB5-9A8EDB74D202}"/>
              </a:ext>
            </a:extLst>
          </p:cNvPr>
          <p:cNvSpPr txBox="1"/>
          <p:nvPr/>
        </p:nvSpPr>
        <p:spPr>
          <a:xfrm>
            <a:off x="4353461" y="1233565"/>
            <a:ext cx="42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for 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89A0C-D33A-4FA8-A1B1-BFFF371844B7}"/>
              </a:ext>
            </a:extLst>
          </p:cNvPr>
          <p:cNvSpPr txBox="1"/>
          <p:nvPr/>
        </p:nvSpPr>
        <p:spPr>
          <a:xfrm rot="5400000">
            <a:off x="5258515" y="3024068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65D7A-6D83-48EE-B90B-8A4D9CCC4738}"/>
              </a:ext>
            </a:extLst>
          </p:cNvPr>
          <p:cNvSpPr txBox="1"/>
          <p:nvPr/>
        </p:nvSpPr>
        <p:spPr>
          <a:xfrm>
            <a:off x="3786275" y="5806625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4CB74B4B-23E9-4376-9070-041171ABD119}"/>
              </a:ext>
            </a:extLst>
          </p:cNvPr>
          <p:cNvSpPr/>
          <p:nvPr/>
        </p:nvSpPr>
        <p:spPr>
          <a:xfrm>
            <a:off x="4243475" y="5115026"/>
            <a:ext cx="4528869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8C0A4-DCED-43DD-960E-3B116051128B}"/>
              </a:ext>
            </a:extLst>
          </p:cNvPr>
          <p:cNvSpPr txBox="1"/>
          <p:nvPr/>
        </p:nvSpPr>
        <p:spPr>
          <a:xfrm>
            <a:off x="4353460" y="5188489"/>
            <a:ext cx="427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E4EC085C-B520-4B9C-8A7C-A3213A6BC1E7}"/>
              </a:ext>
            </a:extLst>
          </p:cNvPr>
          <p:cNvSpPr/>
          <p:nvPr/>
        </p:nvSpPr>
        <p:spPr>
          <a:xfrm>
            <a:off x="419818" y="961845"/>
            <a:ext cx="2002002" cy="4934309"/>
          </a:xfrm>
          <a:prstGeom prst="bracketPair">
            <a:avLst>
              <a:gd name="adj" fmla="val 41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D7B1292F-C1A4-4980-A996-4F6951A84EC0}"/>
              </a:ext>
            </a:extLst>
          </p:cNvPr>
          <p:cNvSpPr/>
          <p:nvPr/>
        </p:nvSpPr>
        <p:spPr>
          <a:xfrm>
            <a:off x="560715" y="1157377"/>
            <a:ext cx="1710908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269D4-7A98-4D81-90B6-C3B9746C655F}"/>
              </a:ext>
            </a:extLst>
          </p:cNvPr>
          <p:cNvSpPr txBox="1"/>
          <p:nvPr/>
        </p:nvSpPr>
        <p:spPr>
          <a:xfrm>
            <a:off x="670702" y="1233565"/>
            <a:ext cx="153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70FB5-B620-4684-A257-0F5FA33D5328}"/>
              </a:ext>
            </a:extLst>
          </p:cNvPr>
          <p:cNvSpPr txBox="1"/>
          <p:nvPr/>
        </p:nvSpPr>
        <p:spPr>
          <a:xfrm rot="5400000">
            <a:off x="181739" y="2950605"/>
            <a:ext cx="312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3A5E69-DCD9-4462-8E56-EB4D296874FA}"/>
              </a:ext>
            </a:extLst>
          </p:cNvPr>
          <p:cNvSpPr txBox="1"/>
          <p:nvPr/>
        </p:nvSpPr>
        <p:spPr>
          <a:xfrm>
            <a:off x="103515" y="5806625"/>
            <a:ext cx="3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ADFC5CFC-AA8E-4E26-856B-789E6D99EB43}"/>
              </a:ext>
            </a:extLst>
          </p:cNvPr>
          <p:cNvSpPr/>
          <p:nvPr/>
        </p:nvSpPr>
        <p:spPr>
          <a:xfrm>
            <a:off x="560715" y="5115026"/>
            <a:ext cx="1710907" cy="603849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CF7AED-8C62-41C9-BD99-C1EA5B5B58AF}"/>
              </a:ext>
            </a:extLst>
          </p:cNvPr>
          <p:cNvSpPr txBox="1"/>
          <p:nvPr/>
        </p:nvSpPr>
        <p:spPr>
          <a:xfrm>
            <a:off x="670700" y="5188489"/>
            <a:ext cx="152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8E569-FDBC-4281-8DE9-0FDCC095EF3C}"/>
              </a:ext>
            </a:extLst>
          </p:cNvPr>
          <p:cNvCxnSpPr/>
          <p:nvPr/>
        </p:nvCxnSpPr>
        <p:spPr>
          <a:xfrm>
            <a:off x="2743196" y="3513826"/>
            <a:ext cx="1043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A560D7-6A18-44B1-A5E5-F701CA4B1FEF}"/>
              </a:ext>
            </a:extLst>
          </p:cNvPr>
          <p:cNvSpPr txBox="1"/>
          <p:nvPr/>
        </p:nvSpPr>
        <p:spPr>
          <a:xfrm>
            <a:off x="2697189" y="2840966"/>
            <a:ext cx="10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B90DF-3C29-40BB-B584-23F9C3F3B81D}"/>
              </a:ext>
            </a:extLst>
          </p:cNvPr>
          <p:cNvSpPr txBox="1"/>
          <p:nvPr/>
        </p:nvSpPr>
        <p:spPr>
          <a:xfrm>
            <a:off x="419818" y="178279"/>
            <a:ext cx="853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Kenpom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Dictionary</a:t>
            </a:r>
          </a:p>
        </p:txBody>
      </p:sp>
    </p:spTree>
    <p:extLst>
      <p:ext uri="{BB962C8B-B14F-4D97-AF65-F5344CB8AC3E}">
        <p14:creationId xmlns:p14="http://schemas.microsoft.com/office/powerpoint/2010/main" val="20314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10</cp:revision>
  <dcterms:created xsi:type="dcterms:W3CDTF">2018-04-25T02:32:47Z</dcterms:created>
  <dcterms:modified xsi:type="dcterms:W3CDTF">2018-04-28T18:13:58Z</dcterms:modified>
</cp:coreProperties>
</file>