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0" r:id="rId4"/>
    <p:sldId id="259" r:id="rId5"/>
    <p:sldId id="272" r:id="rId6"/>
    <p:sldId id="261" r:id="rId7"/>
    <p:sldId id="267" r:id="rId8"/>
    <p:sldId id="281" r:id="rId9"/>
    <p:sldId id="282" r:id="rId10"/>
    <p:sldId id="274" r:id="rId11"/>
    <p:sldId id="273" r:id="rId12"/>
    <p:sldId id="268" r:id="rId13"/>
    <p:sldId id="269" r:id="rId14"/>
    <p:sldId id="265" r:id="rId15"/>
    <p:sldId id="266" r:id="rId16"/>
    <p:sldId id="275" r:id="rId17"/>
    <p:sldId id="271" r:id="rId18"/>
    <p:sldId id="257" r:id="rId19"/>
    <p:sldId id="258" r:id="rId20"/>
    <p:sldId id="263" r:id="rId21"/>
    <p:sldId id="264" r:id="rId22"/>
    <p:sldId id="283" r:id="rId23"/>
    <p:sldId id="262" r:id="rId24"/>
    <p:sldId id="270" r:id="rId25"/>
    <p:sldId id="260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, Kalyani" initials="R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0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2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9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A91D-CABC-40A2-B284-2BDCE561F3C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7E01-043B-47C9-957D-A33190CA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8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16238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2498" y="0"/>
            <a:ext cx="753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Here we go – to Sedation!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6294" y="6173150"/>
            <a:ext cx="9564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600CC"/>
                </a:solidFill>
              </a:rPr>
              <a:t>Kalyani Raghavan, MBBS, MD, DCH, FAAP &amp; Jennifer </a:t>
            </a:r>
            <a:r>
              <a:rPr lang="en-US" sz="2000" dirty="0" err="1" smtClean="0">
                <a:solidFill>
                  <a:srgbClr val="6600CC"/>
                </a:solidFill>
              </a:rPr>
              <a:t>Twachtman</a:t>
            </a:r>
            <a:r>
              <a:rPr lang="en-US" sz="2000" dirty="0" smtClean="0">
                <a:solidFill>
                  <a:srgbClr val="6600CC"/>
                </a:solidFill>
              </a:rPr>
              <a:t>-Bassett, MS, CCC-SLP</a:t>
            </a:r>
          </a:p>
          <a:p>
            <a:pPr algn="ctr"/>
            <a:r>
              <a:rPr lang="en-US" sz="2000" dirty="0" smtClean="0">
                <a:solidFill>
                  <a:srgbClr val="6600CC"/>
                </a:solidFill>
              </a:rPr>
              <a:t>Developed with a grant from Autism Speaks</a:t>
            </a:r>
            <a:endParaRPr lang="en-US" sz="20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0" y="0"/>
            <a:ext cx="456914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8907" y="1326289"/>
            <a:ext cx="5659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Here is the nurse. </a:t>
            </a:r>
          </a:p>
          <a:p>
            <a:endParaRPr lang="en-US" sz="5400" dirty="0">
              <a:solidFill>
                <a:srgbClr val="0070C0"/>
              </a:solidFill>
            </a:endParaRPr>
          </a:p>
          <a:p>
            <a:r>
              <a:rPr lang="en-US" sz="5400" dirty="0" smtClean="0">
                <a:solidFill>
                  <a:srgbClr val="0070C0"/>
                </a:solidFill>
              </a:rPr>
              <a:t>She will take us inside.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3" y="0"/>
            <a:ext cx="456914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5341" y="2273643"/>
            <a:ext cx="5568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First I will stand on the scale to check my weight. 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1" y="742306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56822" y="1589903"/>
            <a:ext cx="304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Next we will go into the Sedation room. 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914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85254" y="1326291"/>
            <a:ext cx="60300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I will sit on the bed or lie down if I like. </a:t>
            </a:r>
          </a:p>
          <a:p>
            <a:endParaRPr lang="en-US" sz="5400" dirty="0" smtClean="0">
              <a:solidFill>
                <a:srgbClr val="0070C0"/>
              </a:solidFill>
            </a:endParaRPr>
          </a:p>
          <a:p>
            <a:r>
              <a:rPr lang="en-US" sz="5400" dirty="0" smtClean="0">
                <a:solidFill>
                  <a:srgbClr val="0070C0"/>
                </a:solidFill>
              </a:rPr>
              <a:t>The bed will be soft and comfortable!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495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96648" y="1059749"/>
            <a:ext cx="37070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My Mom will be right next to me the whole time! </a:t>
            </a: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I can watch TV or play on an iPad if I want.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5" y="586881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05665" y="799070"/>
            <a:ext cx="41863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nurse will talk to us. </a:t>
            </a:r>
          </a:p>
          <a:p>
            <a:endParaRPr lang="en-US" sz="4000" dirty="0">
              <a:solidFill>
                <a:srgbClr val="0070C0"/>
              </a:solidFill>
            </a:endParaRPr>
          </a:p>
          <a:p>
            <a:endParaRPr lang="en-US" sz="4000" dirty="0" smtClean="0">
              <a:solidFill>
                <a:srgbClr val="0070C0"/>
              </a:solidFill>
            </a:endParaRPr>
          </a:p>
          <a:p>
            <a:r>
              <a:rPr lang="en-US" sz="4000" dirty="0" smtClean="0">
                <a:solidFill>
                  <a:srgbClr val="0070C0"/>
                </a:solidFill>
              </a:rPr>
              <a:t>Then she will listen to my chest with a stethoscope. 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" y="734068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5946" y="1762897"/>
            <a:ext cx="4275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She will take  my temperature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2" y="742306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265" y="939115"/>
            <a:ext cx="3418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She will put a sticker with a red light on my finger. 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8287265" y="3904735"/>
            <a:ext cx="3418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This will not hurt. 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9" y="107992"/>
            <a:ext cx="7620000" cy="507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6162" y="576648"/>
            <a:ext cx="3665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She will check my blood pressure by putting a cuff on my arm. </a:t>
            </a:r>
          </a:p>
          <a:p>
            <a:endParaRPr lang="en-US" sz="3600" dirty="0" smtClean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will feel like a tight hug, but it won’t hurt. </a:t>
            </a:r>
            <a:endParaRPr lang="en-US" sz="36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007" y="5436066"/>
            <a:ext cx="1093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The nurse does all this to keep me safe. I need to be still and keep my hands on my own body. Everyone will be happy if I follow directions. 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6"/>
            <a:ext cx="4806891" cy="67699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4344" y="309334"/>
            <a:ext cx="66217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A doctor will come to speak to us. </a:t>
            </a:r>
          </a:p>
          <a:p>
            <a:endParaRPr lang="en-US" sz="4400" dirty="0" smtClean="0">
              <a:solidFill>
                <a:srgbClr val="0070C0"/>
              </a:solidFill>
            </a:endParaRPr>
          </a:p>
          <a:p>
            <a:r>
              <a:rPr lang="en-US" sz="4400" dirty="0" smtClean="0">
                <a:solidFill>
                  <a:srgbClr val="0070C0"/>
                </a:solidFill>
              </a:rPr>
              <a:t>The doctor will listen to my chest with a stethoscope and look into my mouth with a light. </a:t>
            </a:r>
          </a:p>
          <a:p>
            <a:endParaRPr lang="en-US" sz="4400" dirty="0" smtClean="0">
              <a:solidFill>
                <a:srgbClr val="0070C0"/>
              </a:solidFill>
            </a:endParaRPr>
          </a:p>
          <a:p>
            <a:r>
              <a:rPr lang="en-US" sz="4400" dirty="0" smtClean="0">
                <a:solidFill>
                  <a:srgbClr val="0070C0"/>
                </a:solidFill>
              </a:rPr>
              <a:t>This will not hurt.   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84363"/>
            <a:ext cx="7522029" cy="5641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1257" y="84363"/>
            <a:ext cx="43107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I am going to Connecticut Children’s Medical Center for a special test. </a:t>
            </a: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I have to go to Sedation so that I can be asleep for my test.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295" y="5937178"/>
            <a:ext cx="976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 can bring my blanket and a special toy with 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1" t="15977" b="7627"/>
          <a:stretch/>
        </p:blipFill>
        <p:spPr>
          <a:xfrm>
            <a:off x="469557" y="140042"/>
            <a:ext cx="3399370" cy="52392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3892" y="559071"/>
            <a:ext cx="6417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nurse may use a syringe with a soft, white tip to put some medicine in my nose. </a:t>
            </a:r>
          </a:p>
          <a:p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952" y="3565409"/>
            <a:ext cx="4675886" cy="3115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894" y="5449077"/>
            <a:ext cx="584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This will not hurt. It is okay to spit if I don’t like how it tastes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2" y="791732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96648" y="856735"/>
            <a:ext cx="3723503" cy="518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doctor may give me a mask with medicine in it. </a:t>
            </a:r>
          </a:p>
          <a:p>
            <a:endParaRPr lang="en-US" sz="4000" dirty="0" smtClean="0">
              <a:solidFill>
                <a:srgbClr val="0070C0"/>
              </a:solidFill>
            </a:endParaRPr>
          </a:p>
          <a:p>
            <a:r>
              <a:rPr lang="en-US" sz="4000" dirty="0" smtClean="0">
                <a:solidFill>
                  <a:srgbClr val="0070C0"/>
                </a:solidFill>
              </a:rPr>
              <a:t>I can choose a special smell if I want.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7" y="190371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8627" y="642551"/>
            <a:ext cx="29903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The mask will feel soft on my face. </a:t>
            </a:r>
          </a:p>
          <a:p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 smtClean="0">
                <a:solidFill>
                  <a:srgbClr val="0070C0"/>
                </a:solidFill>
              </a:rPr>
              <a:t>And it will smell good!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274" y="5705734"/>
            <a:ext cx="11673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When I breathe in the medicine, I will feel relaxed. 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t="8508" r="2158" b="-8966"/>
          <a:stretch/>
        </p:blipFill>
        <p:spPr>
          <a:xfrm>
            <a:off x="947352" y="535459"/>
            <a:ext cx="4110682" cy="6322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0922" y="724930"/>
            <a:ext cx="5365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T</a:t>
            </a:r>
            <a:r>
              <a:rPr lang="en-US" sz="3600" dirty="0" smtClean="0">
                <a:solidFill>
                  <a:srgbClr val="0070C0"/>
                </a:solidFill>
              </a:rPr>
              <a:t>he nurse may put an IV in my arm. It will feel like a quick pinch. She will use special tape to keep the IV in place. </a:t>
            </a: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The doctor needs the IV to give me sleeping medicine.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" y="684641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5460" y="684641"/>
            <a:ext cx="37152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When my special test is over, I will wake up. I may feel sleepy or tired. This is okay. </a:t>
            </a:r>
          </a:p>
          <a:p>
            <a:endParaRPr lang="en-US" sz="3200" dirty="0" smtClean="0">
              <a:solidFill>
                <a:srgbClr val="0070C0"/>
              </a:solidFill>
            </a:endParaRPr>
          </a:p>
          <a:p>
            <a:r>
              <a:rPr lang="en-US" sz="3200" dirty="0" smtClean="0">
                <a:solidFill>
                  <a:srgbClr val="0070C0"/>
                </a:solidFill>
              </a:rPr>
              <a:t>When I am ready I will drink some juice, or I can get a slushy if I want one. It tastes great! 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914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1113" y="782595"/>
            <a:ext cx="55028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Now it is time to go home. Everyone is happy that I did such a great job in Sedation! </a:t>
            </a:r>
          </a:p>
          <a:p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dirty="0" smtClean="0">
                <a:solidFill>
                  <a:srgbClr val="0070C0"/>
                </a:solidFill>
              </a:rPr>
              <a:t>Going to Sedation is not so hard. I know just what to do!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3" y="831397"/>
            <a:ext cx="5429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61" y="858611"/>
            <a:ext cx="2686050" cy="895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3086" y="2220686"/>
            <a:ext cx="8294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The Sedation Social Story was developed by 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Dr. Kalyani Raghavan, MBBS, MD, DCH, FAAP and Jennifer Twachtman-Bassett, MS, CCC-SLP with a grant from Autism Speaks.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4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9" y="163285"/>
            <a:ext cx="9044386" cy="60198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05257" y="424543"/>
            <a:ext cx="26016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70C0"/>
              </a:solidFill>
            </a:endParaRPr>
          </a:p>
          <a:p>
            <a:r>
              <a:rPr lang="en-US" sz="4400" dirty="0" smtClean="0">
                <a:solidFill>
                  <a:srgbClr val="0070C0"/>
                </a:solidFill>
              </a:rPr>
              <a:t>We will leave our car with the valet or in the parking garage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929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800000">
            <a:off x="307910" y="190791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5460" y="782595"/>
            <a:ext cx="3923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First we will go to the front desk. We will get stickers with our names to put on our clothes.  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" y="725830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99156" y="799069"/>
            <a:ext cx="30315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 will put the sticker on my shirt. </a:t>
            </a:r>
          </a:p>
          <a:p>
            <a:endParaRPr lang="en-US" sz="4000" dirty="0" smtClean="0">
              <a:solidFill>
                <a:srgbClr val="0070C0"/>
              </a:solidFill>
            </a:endParaRPr>
          </a:p>
          <a:p>
            <a:endParaRPr lang="en-US" sz="4000" dirty="0" smtClean="0">
              <a:solidFill>
                <a:srgbClr val="0070C0"/>
              </a:solidFill>
            </a:endParaRPr>
          </a:p>
          <a:p>
            <a:r>
              <a:rPr lang="en-US" sz="4000" dirty="0" smtClean="0">
                <a:solidFill>
                  <a:srgbClr val="0070C0"/>
                </a:solidFill>
              </a:rPr>
              <a:t>My Mom will get a sticker too! 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914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8734" y="1359242"/>
            <a:ext cx="5692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Then we will walk down the hallway to Sedation. 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914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6357" y="593125"/>
            <a:ext cx="54863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We are at Sedation! We will go to the check in window.</a:t>
            </a:r>
          </a:p>
          <a:p>
            <a:endParaRPr lang="en-US" sz="4800" dirty="0">
              <a:solidFill>
                <a:srgbClr val="0070C0"/>
              </a:solidFill>
            </a:endParaRPr>
          </a:p>
          <a:p>
            <a:r>
              <a:rPr lang="en-US" sz="4800" dirty="0" smtClean="0">
                <a:solidFill>
                  <a:srgbClr val="0070C0"/>
                </a:solidFill>
              </a:rPr>
              <a:t>My Mom will tell the receptionist that I am ready for the test. 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84" y="1547940"/>
            <a:ext cx="3810000" cy="2724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782962" y="1746422"/>
            <a:ext cx="60795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She will give me a bracelet to put </a:t>
            </a:r>
            <a:r>
              <a:rPr lang="en-US" sz="3600" dirty="0" smtClean="0">
                <a:solidFill>
                  <a:srgbClr val="0070C0"/>
                </a:solidFill>
              </a:rPr>
              <a:t>on</a:t>
            </a:r>
            <a:r>
              <a:rPr lang="en-US" sz="4000" dirty="0" smtClean="0">
                <a:solidFill>
                  <a:srgbClr val="0070C0"/>
                </a:solidFill>
              </a:rPr>
              <a:t> my wrist. </a:t>
            </a:r>
          </a:p>
          <a:p>
            <a:endParaRPr lang="en-US" sz="4000" dirty="0" smtClean="0">
              <a:solidFill>
                <a:srgbClr val="0070C0"/>
              </a:solidFill>
            </a:endParaRPr>
          </a:p>
          <a:p>
            <a:r>
              <a:rPr lang="en-US" sz="4000" dirty="0" smtClean="0">
                <a:solidFill>
                  <a:srgbClr val="0070C0"/>
                </a:solidFill>
              </a:rPr>
              <a:t>The bracelet will have my name!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86" y="91517"/>
            <a:ext cx="7620000" cy="5076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5059" y="5577016"/>
            <a:ext cx="985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I can watch TV or play with some toys while I am waiting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651</Words>
  <Application>Microsoft Office PowerPoint</Application>
  <PresentationFormat>Widescreen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Raghavan, Kalyani</dc:creator>
  <cp:lastModifiedBy>Corey Byrum</cp:lastModifiedBy>
  <cp:revision>37</cp:revision>
  <dcterms:created xsi:type="dcterms:W3CDTF">2017-01-31T13:22:02Z</dcterms:created>
  <dcterms:modified xsi:type="dcterms:W3CDTF">2017-07-10T15:36:34Z</dcterms:modified>
</cp:coreProperties>
</file>