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58" r:id="rId5"/>
    <p:sldId id="264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1"/>
    <p:restoredTop sz="94660"/>
  </p:normalViewPr>
  <p:slideViewPr>
    <p:cSldViewPr>
      <p:cViewPr varScale="1">
        <p:scale>
          <a:sx n="128" d="100"/>
          <a:sy n="128" d="100"/>
        </p:scale>
        <p:origin x="184" y="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Rate of Approval 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Sheet1!$A$2:$A$11</c:f>
              <c:strCache>
                <c:ptCount val="10"/>
                <c:pt idx="0">
                  <c:v>Literacy &amp; Language</c:v>
                </c:pt>
                <c:pt idx="1">
                  <c:v>Literacy &amp; Language, Math &amp; Science</c:v>
                </c:pt>
                <c:pt idx="2">
                  <c:v>Applied Learning, Literacy &amp; Language</c:v>
                </c:pt>
                <c:pt idx="3">
                  <c:v>Math &amp; Science, Literacy &amp; Language</c:v>
                </c:pt>
                <c:pt idx="4">
                  <c:v>Literacy &amp; Language, Special Needs</c:v>
                </c:pt>
                <c:pt idx="5">
                  <c:v>Music &amp; The Arts</c:v>
                </c:pt>
                <c:pt idx="6">
                  <c:v>Health &amp; Sports</c:v>
                </c:pt>
                <c:pt idx="7">
                  <c:v>Math &amp; Science</c:v>
                </c:pt>
                <c:pt idx="8">
                  <c:v>Applied Learning</c:v>
                </c:pt>
                <c:pt idx="9">
                  <c:v>Special Needs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0.86985760499999998</c:v>
                </c:pt>
                <c:pt idx="1">
                  <c:v>0.86721906999999998</c:v>
                </c:pt>
                <c:pt idx="2">
                  <c:v>0.861208054</c:v>
                </c:pt>
                <c:pt idx="3">
                  <c:v>0.861046058</c:v>
                </c:pt>
                <c:pt idx="4">
                  <c:v>0.85445026199999996</c:v>
                </c:pt>
                <c:pt idx="5">
                  <c:v>0.850005864</c:v>
                </c:pt>
                <c:pt idx="6">
                  <c:v>0.84679369900000001</c:v>
                </c:pt>
                <c:pt idx="7">
                  <c:v>0.82108212199999997</c:v>
                </c:pt>
                <c:pt idx="8">
                  <c:v>0.81489698899999996</c:v>
                </c:pt>
                <c:pt idx="9">
                  <c:v>0.80948336899999995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5-4B4B-90B8-BCF10F1D4F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54701471"/>
        <c:axId val="1854283119"/>
        <c:axId val="0"/>
      </c:bar3DChart>
      <c:catAx>
        <c:axId val="1854701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283119"/>
        <c:crosses val="autoZero"/>
        <c:auto val="1"/>
        <c:lblAlgn val="ctr"/>
        <c:lblOffset val="100"/>
        <c:noMultiLvlLbl val="0"/>
      </c:catAx>
      <c:valAx>
        <c:axId val="1854283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701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Approved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Sheet1!$A$2:$A$11</c:f>
              <c:strCache>
                <c:ptCount val="10"/>
                <c:pt idx="0">
                  <c:v>Literacy &amp; Language</c:v>
                </c:pt>
                <c:pt idx="1">
                  <c:v>Literacy &amp; Language, Math &amp; Science</c:v>
                </c:pt>
                <c:pt idx="2">
                  <c:v>Applied Learning, Literacy &amp; Language</c:v>
                </c:pt>
                <c:pt idx="3">
                  <c:v>Math &amp; Science, Literacy &amp; Language</c:v>
                </c:pt>
                <c:pt idx="4">
                  <c:v>Literacy &amp; Language, Special Needs</c:v>
                </c:pt>
                <c:pt idx="5">
                  <c:v>Music &amp; The Arts</c:v>
                </c:pt>
                <c:pt idx="6">
                  <c:v>Health &amp; Sports</c:v>
                </c:pt>
                <c:pt idx="7">
                  <c:v>Math &amp; Science</c:v>
                </c:pt>
                <c:pt idx="8">
                  <c:v>Applied Learning</c:v>
                </c:pt>
                <c:pt idx="9">
                  <c:v>Special Needs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34148</c:v>
                </c:pt>
                <c:pt idx="1">
                  <c:v>21246</c:v>
                </c:pt>
                <c:pt idx="2">
                  <c:v>3208</c:v>
                </c:pt>
                <c:pt idx="3">
                  <c:v>3309</c:v>
                </c:pt>
                <c:pt idx="4">
                  <c:v>5712</c:v>
                </c:pt>
                <c:pt idx="5">
                  <c:v>7248</c:v>
                </c:pt>
                <c:pt idx="6">
                  <c:v>14354</c:v>
                </c:pt>
                <c:pt idx="7">
                  <c:v>23446</c:v>
                </c:pt>
                <c:pt idx="8">
                  <c:v>5142</c:v>
                </c:pt>
                <c:pt idx="9">
                  <c:v>5719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14-5445-877E-B9CB8ACC21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shape val="box"/>
        <c:axId val="125742880"/>
        <c:axId val="1801542431"/>
        <c:axId val="0"/>
      </c:bar3DChart>
      <c:catAx>
        <c:axId val="12574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1542431"/>
        <c:crosses val="autoZero"/>
        <c:auto val="1"/>
        <c:lblAlgn val="ctr"/>
        <c:lblOffset val="100"/>
        <c:noMultiLvlLbl val="0"/>
      </c:catAx>
      <c:valAx>
        <c:axId val="1801542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2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990B0-5BEE-466B-853C-9608DB6BC8FB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88CF-D49B-46CE-9D2C-173C289C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9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0400" y="304800"/>
            <a:ext cx="5257800" cy="1066800"/>
          </a:xfrm>
        </p:spPr>
        <p:txBody>
          <a:bodyPr>
            <a:noAutofit/>
          </a:bodyPr>
          <a:lstStyle>
            <a:lvl1pPr algn="ctr">
              <a:defRPr sz="48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Your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3000" y="1371600"/>
            <a:ext cx="4326038" cy="381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148130"/>
            <a:ext cx="7772398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4400" y="1443835"/>
            <a:ext cx="7764164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700" y="530225"/>
            <a:ext cx="6515100" cy="1133475"/>
          </a:xfrm>
        </p:spPr>
        <p:txBody>
          <a:bodyPr anchor="t"/>
          <a:lstStyle>
            <a:lvl1pPr algn="l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2700" y="76200"/>
            <a:ext cx="6515100" cy="44450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13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121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13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121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pttemplatenet" TargetMode="External"/><Relationship Id="rId2" Type="http://schemas.openxmlformats.org/officeDocument/2006/relationships/hyperlink" Target="http://ppttemplate.net/?utm_source=ppt&amp;utm_medium=link&amp;utm_term=basic&amp;utm_content=lastslide&amp;utm_campaign=ppt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hyperlink" Target="http://ppttemplate.net/?utm_source=ppt&amp;utm_medium=logo&amp;utm_term=orange&amp;utm_content=0050&amp;utm_campaign=p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PPTTemplate.net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442656">
            <a:off x="7197118" y="1061005"/>
            <a:ext cx="2387008" cy="160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Wengchucon\Desktop\ppttempl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38" y="30162"/>
            <a:ext cx="1173162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180268" flipH="1">
            <a:off x="-752191" y="3149365"/>
            <a:ext cx="2377207" cy="168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Wengchucon\Desktop\ppttempl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38" y="6659562"/>
            <a:ext cx="1173162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416233" flipH="1">
            <a:off x="-969166" y="516341"/>
            <a:ext cx="2377207" cy="168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Wengchucon\Desktop\ppttempl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38" y="6659562"/>
            <a:ext cx="1173162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  <a:p>
            <a:r>
              <a:rPr lang="en-US"/>
              <a:t>Feature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  <a:p>
            <a:r>
              <a:rPr lang="en-US" dirty="0"/>
              <a:t>Feature 4</a:t>
            </a:r>
          </a:p>
        </p:txBody>
      </p:sp>
      <p:pic>
        <p:nvPicPr>
          <p:cNvPr id="9" name="Picture 2" descr="C:\Users\Wengchucon\Desktop\ah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2094">
            <a:off x="-727971" y="3882947"/>
            <a:ext cx="2568576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Wengchucon\Desktop\ppttempl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38" y="6669813"/>
            <a:ext cx="1173162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BD333-7872-0445-96A8-DD82730F4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52FE6F6-DE76-3D4C-B9B6-F9D057217E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98679"/>
              </p:ext>
            </p:extLst>
          </p:nvPr>
        </p:nvGraphicFramePr>
        <p:xfrm>
          <a:off x="304800" y="228600"/>
          <a:ext cx="50292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DFE21A4-9F10-A440-9C4E-34360776B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693992"/>
              </p:ext>
            </p:extLst>
          </p:nvPr>
        </p:nvGraphicFramePr>
        <p:xfrm>
          <a:off x="4525618" y="152400"/>
          <a:ext cx="4598504" cy="6447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371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accent1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 txBox="1">
            <a:spLocks/>
          </p:cNvSpPr>
          <p:nvPr/>
        </p:nvSpPr>
        <p:spPr>
          <a:xfrm>
            <a:off x="228600" y="3581705"/>
            <a:ext cx="8771845" cy="1902255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182880" rIns="91440" bIns="18288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You can download this template from</a:t>
            </a:r>
          </a:p>
          <a:p>
            <a:pPr marL="0" indent="0" algn="ctr">
              <a:buFontTx/>
              <a:buNone/>
            </a:pPr>
            <a:r>
              <a:rPr lang="en-US" sz="2400" dirty="0">
                <a:solidFill>
                  <a:schemeClr val="bg1"/>
                </a:solidFill>
                <a:hlinkClick r:id="rId2"/>
              </a:rPr>
              <a:t>pptTemplate.net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FontTx/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Follow us on Twitter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hlinkClick r:id="rId3"/>
              </a:rPr>
              <a:t>@</a:t>
            </a:r>
            <a:r>
              <a:rPr lang="en-US" sz="1600" dirty="0" err="1">
                <a:solidFill>
                  <a:schemeClr val="bg1"/>
                </a:solidFill>
                <a:hlinkClick r:id="rId3"/>
              </a:rPr>
              <a:t>ppttemplatenet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-3629" y="2207360"/>
            <a:ext cx="9144000" cy="1040914"/>
            <a:chOff x="-3629" y="2998906"/>
            <a:chExt cx="9144000" cy="1040914"/>
          </a:xfrm>
        </p:grpSpPr>
        <p:sp>
          <p:nvSpPr>
            <p:cNvPr id="8" name="Rectangle 7"/>
            <p:cNvSpPr/>
            <p:nvPr/>
          </p:nvSpPr>
          <p:spPr>
            <a:xfrm>
              <a:off x="-3629" y="3041313"/>
              <a:ext cx="9144000" cy="956100"/>
            </a:xfrm>
            <a:prstGeom prst="rect">
              <a:avLst/>
            </a:prstGeom>
            <a:gradFill flip="none" rotWithShape="1">
              <a:gsLst>
                <a:gs pos="71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7200" y="2998906"/>
              <a:ext cx="853973" cy="1040914"/>
              <a:chOff x="6522100" y="381000"/>
              <a:chExt cx="1250303" cy="1524000"/>
            </a:xfrm>
          </p:grpSpPr>
          <p:sp>
            <p:nvSpPr>
              <p:cNvPr id="10" name="Freeform 9"/>
              <p:cNvSpPr/>
              <p:nvPr userDrawn="1"/>
            </p:nvSpPr>
            <p:spPr>
              <a:xfrm>
                <a:off x="7695030" y="381116"/>
                <a:ext cx="77370" cy="61971"/>
              </a:xfrm>
              <a:custGeom>
                <a:avLst/>
                <a:gdLst/>
                <a:ahLst/>
                <a:cxnLst/>
                <a:rect l="l" t="t" r="r" b="b"/>
                <a:pathLst>
                  <a:path w="242596" h="194310">
                    <a:moveTo>
                      <a:pt x="150495" y="0"/>
                    </a:moveTo>
                    <a:lnTo>
                      <a:pt x="152682" y="2754"/>
                    </a:lnTo>
                    <a:lnTo>
                      <a:pt x="242596" y="194310"/>
                    </a:lnTo>
                    <a:lnTo>
                      <a:pt x="0" y="19431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1" name="Isosceles Triangle 10"/>
              <p:cNvSpPr/>
              <p:nvPr userDrawn="1"/>
            </p:nvSpPr>
            <p:spPr>
              <a:xfrm flipV="1">
                <a:off x="6550567" y="381000"/>
                <a:ext cx="1193067" cy="762000"/>
              </a:xfrm>
              <a:prstGeom prst="triangle">
                <a:avLst/>
              </a:prstGeom>
              <a:solidFill>
                <a:srgbClr val="00B0F0">
                  <a:alpha val="86667"/>
                </a:srgbClr>
              </a:solidFill>
              <a:ln>
                <a:noFill/>
              </a:ln>
              <a:effectLst>
                <a:outerShdw blurRad="889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 flipH="1">
                <a:off x="6522100" y="381116"/>
                <a:ext cx="77370" cy="61971"/>
              </a:xfrm>
              <a:custGeom>
                <a:avLst/>
                <a:gdLst/>
                <a:ahLst/>
                <a:cxnLst/>
                <a:rect l="l" t="t" r="r" b="b"/>
                <a:pathLst>
                  <a:path w="242596" h="194310">
                    <a:moveTo>
                      <a:pt x="150495" y="0"/>
                    </a:moveTo>
                    <a:lnTo>
                      <a:pt x="152682" y="2754"/>
                    </a:lnTo>
                    <a:lnTo>
                      <a:pt x="242596" y="194310"/>
                    </a:lnTo>
                    <a:lnTo>
                      <a:pt x="0" y="19431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 flipV="1">
                <a:off x="7695033" y="1843029"/>
                <a:ext cx="77370" cy="61971"/>
              </a:xfrm>
              <a:custGeom>
                <a:avLst/>
                <a:gdLst/>
                <a:ahLst/>
                <a:cxnLst/>
                <a:rect l="l" t="t" r="r" b="b"/>
                <a:pathLst>
                  <a:path w="242596" h="194310">
                    <a:moveTo>
                      <a:pt x="150495" y="0"/>
                    </a:moveTo>
                    <a:lnTo>
                      <a:pt x="152682" y="2754"/>
                    </a:lnTo>
                    <a:lnTo>
                      <a:pt x="242596" y="194310"/>
                    </a:lnTo>
                    <a:lnTo>
                      <a:pt x="0" y="19431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 flipH="1" flipV="1">
                <a:off x="6522100" y="1843029"/>
                <a:ext cx="77370" cy="61971"/>
              </a:xfrm>
              <a:custGeom>
                <a:avLst/>
                <a:gdLst/>
                <a:ahLst/>
                <a:cxnLst/>
                <a:rect l="l" t="t" r="r" b="b"/>
                <a:pathLst>
                  <a:path w="242596" h="194310">
                    <a:moveTo>
                      <a:pt x="150495" y="0"/>
                    </a:moveTo>
                    <a:lnTo>
                      <a:pt x="152682" y="2754"/>
                    </a:lnTo>
                    <a:lnTo>
                      <a:pt x="242596" y="194310"/>
                    </a:lnTo>
                    <a:lnTo>
                      <a:pt x="0" y="19431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Isosceles Triangle 14"/>
              <p:cNvSpPr/>
              <p:nvPr userDrawn="1"/>
            </p:nvSpPr>
            <p:spPr>
              <a:xfrm>
                <a:off x="6550567" y="1143000"/>
                <a:ext cx="1193067" cy="762000"/>
              </a:xfrm>
              <a:prstGeom prst="triangle">
                <a:avLst/>
              </a:prstGeom>
              <a:solidFill>
                <a:srgbClr val="00B0F0">
                  <a:alpha val="86667"/>
                </a:srgbClr>
              </a:solidFill>
              <a:ln>
                <a:noFill/>
              </a:ln>
              <a:effectLst>
                <a:outerShdw blurRad="889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</p:grpSp>
        <p:pic>
          <p:nvPicPr>
            <p:cNvPr id="16" name="Picture 2" descr="E:\cloud\drive\websites\ppttemplate\ppt\logo-ppttemplate.pn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245" y="3197350"/>
              <a:ext cx="3314701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2178084"/>
      </p:ext>
    </p:extLst>
  </p:cSld>
  <p:clrMapOvr>
    <a:masterClrMapping/>
  </p:clrMapOvr>
</p:sld>
</file>

<file path=ppt/theme/theme1.xml><?xml version="1.0" encoding="utf-8"?>
<a:theme xmlns:a="http://schemas.openxmlformats.org/drawingml/2006/main" name="20395-progress-chalkhand-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Microsoft Himalaya</vt:lpstr>
      <vt:lpstr>Microsoft New Tai Lue</vt:lpstr>
      <vt:lpstr>20395-progress-chalkhand-black</vt:lpstr>
      <vt:lpstr>Presentation Title</vt:lpstr>
      <vt:lpstr>Slide Title</vt:lpstr>
      <vt:lpstr>Slide Title</vt:lpstr>
      <vt:lpstr>Slide Title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2015-06-03T18:31:37Z</dcterms:created>
  <dcterms:modified xsi:type="dcterms:W3CDTF">2018-07-04T07:02:05Z</dcterms:modified>
</cp:coreProperties>
</file>