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2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4B19-298E-3645-B55D-076ABDADA2CB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9F5B-4996-AB4A-A8AD-ADAF8376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5" y="57565"/>
            <a:ext cx="9454299" cy="295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07" y="245648"/>
            <a:ext cx="730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A)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3257" y="2526927"/>
            <a:ext cx="730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07" y="2016328"/>
            <a:ext cx="730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r="9020" b="5731"/>
          <a:stretch/>
        </p:blipFill>
        <p:spPr>
          <a:xfrm>
            <a:off x="679373" y="2287288"/>
            <a:ext cx="3898898" cy="1734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r="8797"/>
          <a:stretch/>
        </p:blipFill>
        <p:spPr>
          <a:xfrm>
            <a:off x="679373" y="4026008"/>
            <a:ext cx="3898008" cy="1811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95" b="5731"/>
          <a:stretch/>
        </p:blipFill>
        <p:spPr>
          <a:xfrm>
            <a:off x="444658" y="3154543"/>
            <a:ext cx="182686" cy="1734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3633" r="8942" b="1756"/>
          <a:stretch/>
        </p:blipFill>
        <p:spPr>
          <a:xfrm>
            <a:off x="4903941" y="3081931"/>
            <a:ext cx="5167453" cy="29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Hayford</dc:creator>
  <cp:lastModifiedBy>Corey Hayford</cp:lastModifiedBy>
  <cp:revision>1</cp:revision>
  <dcterms:created xsi:type="dcterms:W3CDTF">2017-07-21T21:05:04Z</dcterms:created>
  <dcterms:modified xsi:type="dcterms:W3CDTF">2017-07-21T21:05:30Z</dcterms:modified>
</cp:coreProperties>
</file>