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14" d="100"/>
          <a:sy n="214" d="100"/>
        </p:scale>
        <p:origin x="-80" y="2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1E3F-6184-428E-993A-68B9C2A64341}" type="datetimeFigureOut">
              <a:rPr lang="en-GB" smtClean="0"/>
              <a:t>12/7/13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F8B7-7B73-4912-B8D3-9CFD1A632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39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1E3F-6184-428E-993A-68B9C2A64341}" type="datetimeFigureOut">
              <a:rPr lang="en-GB" smtClean="0"/>
              <a:t>12/7/13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F8B7-7B73-4912-B8D3-9CFD1A632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96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1E3F-6184-428E-993A-68B9C2A64341}" type="datetimeFigureOut">
              <a:rPr lang="en-GB" smtClean="0"/>
              <a:t>12/7/13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F8B7-7B73-4912-B8D3-9CFD1A632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79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1E3F-6184-428E-993A-68B9C2A64341}" type="datetimeFigureOut">
              <a:rPr lang="en-GB" smtClean="0"/>
              <a:t>12/7/13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F8B7-7B73-4912-B8D3-9CFD1A632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96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1E3F-6184-428E-993A-68B9C2A64341}" type="datetimeFigureOut">
              <a:rPr lang="en-GB" smtClean="0"/>
              <a:t>12/7/13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F8B7-7B73-4912-B8D3-9CFD1A632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15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1E3F-6184-428E-993A-68B9C2A64341}" type="datetimeFigureOut">
              <a:rPr lang="en-GB" smtClean="0"/>
              <a:t>12/7/13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F8B7-7B73-4912-B8D3-9CFD1A632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50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1E3F-6184-428E-993A-68B9C2A64341}" type="datetimeFigureOut">
              <a:rPr lang="en-GB" smtClean="0"/>
              <a:t>12/7/13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F8B7-7B73-4912-B8D3-9CFD1A632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00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1E3F-6184-428E-993A-68B9C2A64341}" type="datetimeFigureOut">
              <a:rPr lang="en-GB" smtClean="0"/>
              <a:t>12/7/13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F8B7-7B73-4912-B8D3-9CFD1A632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16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1E3F-6184-428E-993A-68B9C2A64341}" type="datetimeFigureOut">
              <a:rPr lang="en-GB" smtClean="0"/>
              <a:t>12/7/13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F8B7-7B73-4912-B8D3-9CFD1A632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64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1E3F-6184-428E-993A-68B9C2A64341}" type="datetimeFigureOut">
              <a:rPr lang="en-GB" smtClean="0"/>
              <a:t>12/7/13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F8B7-7B73-4912-B8D3-9CFD1A632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2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1E3F-6184-428E-993A-68B9C2A64341}" type="datetimeFigureOut">
              <a:rPr lang="en-GB" smtClean="0"/>
              <a:t>12/7/13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F8B7-7B73-4912-B8D3-9CFD1A632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81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51E3F-6184-428E-993A-68B9C2A64341}" type="datetimeFigureOut">
              <a:rPr lang="en-GB" smtClean="0"/>
              <a:t>12/7/13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2F8B7-7B73-4912-B8D3-9CFD1A632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97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6617182" y="2500769"/>
            <a:ext cx="488468" cy="1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347864" y="1700808"/>
            <a:ext cx="3456384" cy="23762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6804248" y="206084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processed data</a:t>
            </a:r>
            <a:endParaRPr lang="en-GB" sz="14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83968" y="1700808"/>
            <a:ext cx="1511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run(</a:t>
            </a:r>
            <a:r>
              <a:rPr lang="en-GB" sz="1600" b="1" dirty="0" smtClean="0"/>
              <a:t>node</a:t>
            </a:r>
            <a:r>
              <a:rPr lang="en-GB" sz="1600" dirty="0" smtClean="0"/>
              <a:t>, </a:t>
            </a:r>
            <a:r>
              <a:rPr lang="en-GB" sz="1600" b="1" dirty="0" smtClean="0"/>
              <a:t>data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644008" y="1268760"/>
            <a:ext cx="656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node</a:t>
            </a:r>
            <a:endParaRPr lang="en-GB" sz="16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2831569" y="2144178"/>
            <a:ext cx="516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data</a:t>
            </a:r>
            <a:endParaRPr lang="en-GB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3635896" y="3068960"/>
            <a:ext cx="1440160" cy="792088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635896" y="3170276"/>
            <a:ext cx="140108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configuration options</a:t>
            </a:r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5148064" y="3068960"/>
            <a:ext cx="1368152" cy="792088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5180995" y="3170276"/>
            <a:ext cx="12961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Basic node properties</a:t>
            </a:r>
          </a:p>
        </p:txBody>
      </p:sp>
      <p:cxnSp>
        <p:nvCxnSpPr>
          <p:cNvPr id="28" name="Straight Arrow Connector 27"/>
          <p:cNvCxnSpPr>
            <a:stCxn id="32" idx="0"/>
            <a:endCxn id="13" idx="2"/>
          </p:cNvCxnSpPr>
          <p:nvPr/>
        </p:nvCxnSpPr>
        <p:spPr>
          <a:xfrm flipV="1">
            <a:off x="4355976" y="3861048"/>
            <a:ext cx="0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868144" y="3861048"/>
            <a:ext cx="1860" cy="5488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7904" y="4365104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/>
              <a:t>s</a:t>
            </a:r>
            <a:r>
              <a:rPr lang="en-US" sz="1200" i="1" dirty="0" err="1" smtClean="0"/>
              <a:t>et_config</a:t>
            </a:r>
            <a:r>
              <a:rPr lang="en-US" sz="1200" i="1" dirty="0" smtClean="0"/>
              <a:t>()</a:t>
            </a:r>
          </a:p>
          <a:p>
            <a:pPr algn="ctr"/>
            <a:r>
              <a:rPr lang="en-US" sz="1200" i="1" dirty="0" err="1"/>
              <a:t>g</a:t>
            </a:r>
            <a:r>
              <a:rPr lang="en-US" sz="1200" i="1" dirty="0" err="1" smtClean="0"/>
              <a:t>et_config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5436096" y="4365104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.Name</a:t>
            </a:r>
            <a:endParaRPr lang="en-US" sz="1200" i="1" dirty="0"/>
          </a:p>
          <a:p>
            <a:r>
              <a:rPr lang="en-US" sz="1200" i="1" dirty="0" smtClean="0"/>
              <a:t>.</a:t>
            </a:r>
            <a:r>
              <a:rPr lang="en-US" sz="1200" i="1" dirty="0" err="1" smtClean="0"/>
              <a:t>DataSelector</a:t>
            </a:r>
            <a:endParaRPr lang="en-US" sz="1200" i="1" dirty="0"/>
          </a:p>
          <a:p>
            <a:r>
              <a:rPr lang="en-US" sz="1200" i="1" dirty="0" smtClean="0"/>
              <a:t>.Save</a:t>
            </a:r>
            <a:endParaRPr lang="en-US" sz="1200" i="1" dirty="0"/>
          </a:p>
          <a:p>
            <a:r>
              <a:rPr lang="en-US" sz="1200" i="1" dirty="0" smtClean="0"/>
              <a:t>.</a:t>
            </a:r>
            <a:r>
              <a:rPr lang="en-US" sz="1200" i="1" dirty="0" err="1" smtClean="0"/>
              <a:t>GenerateReport</a:t>
            </a:r>
            <a:endParaRPr lang="en-US" sz="1200" i="1" dirty="0"/>
          </a:p>
        </p:txBody>
      </p:sp>
      <p:sp>
        <p:nvSpPr>
          <p:cNvPr id="35" name="Rounded Rectangle 34"/>
          <p:cNvSpPr/>
          <p:nvPr/>
        </p:nvSpPr>
        <p:spPr>
          <a:xfrm>
            <a:off x="5724128" y="2132856"/>
            <a:ext cx="936104" cy="7920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5763391" y="2177849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Restore data selection</a:t>
            </a:r>
            <a:endParaRPr lang="en-US" sz="1200" i="1" dirty="0"/>
          </a:p>
        </p:txBody>
      </p:sp>
      <p:sp>
        <p:nvSpPr>
          <p:cNvPr id="38" name="Rounded Rectangle 37"/>
          <p:cNvSpPr/>
          <p:nvPr/>
        </p:nvSpPr>
        <p:spPr>
          <a:xfrm>
            <a:off x="3491880" y="2132856"/>
            <a:ext cx="936104" cy="7920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3558453" y="2298067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Data selection</a:t>
            </a:r>
            <a:endParaRPr lang="en-US" sz="1200" i="1" dirty="0"/>
          </a:p>
        </p:txBody>
      </p:sp>
      <p:sp>
        <p:nvSpPr>
          <p:cNvPr id="44" name="Rounded Rectangle 43"/>
          <p:cNvSpPr/>
          <p:nvPr/>
        </p:nvSpPr>
        <p:spPr>
          <a:xfrm>
            <a:off x="4608004" y="2130734"/>
            <a:ext cx="936104" cy="7920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4644008" y="234888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p</a:t>
            </a:r>
            <a:r>
              <a:rPr lang="en-US" sz="1200" i="1" dirty="0" smtClean="0"/>
              <a:t>rocess()</a:t>
            </a:r>
            <a:endParaRPr lang="en-US" sz="1200" i="1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455371" y="2501141"/>
            <a:ext cx="412029" cy="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308475" y="2492375"/>
            <a:ext cx="47942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987824" y="25035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60032" y="2759732"/>
            <a:ext cx="0" cy="4105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364088" y="2759732"/>
            <a:ext cx="0" cy="4105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45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roup 286"/>
          <p:cNvGrpSpPr/>
          <p:nvPr/>
        </p:nvGrpSpPr>
        <p:grpSpPr>
          <a:xfrm>
            <a:off x="12036" y="720686"/>
            <a:ext cx="7855983" cy="4683370"/>
            <a:chOff x="12036" y="720686"/>
            <a:chExt cx="7855983" cy="4683370"/>
          </a:xfrm>
        </p:grpSpPr>
        <p:grpSp>
          <p:nvGrpSpPr>
            <p:cNvPr id="284" name="Group 283"/>
            <p:cNvGrpSpPr/>
            <p:nvPr/>
          </p:nvGrpSpPr>
          <p:grpSpPr>
            <a:xfrm>
              <a:off x="12036" y="720686"/>
              <a:ext cx="7855983" cy="4683370"/>
              <a:chOff x="12036" y="720686"/>
              <a:chExt cx="7855983" cy="468337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259632" y="1916832"/>
                <a:ext cx="6608387" cy="309634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476179" y="720686"/>
                <a:ext cx="18557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/>
                  <a:t>process(</a:t>
                </a:r>
                <a:r>
                  <a:rPr lang="en-GB" sz="1600" b="1" dirty="0" smtClean="0"/>
                  <a:t>node</a:t>
                </a:r>
                <a:r>
                  <a:rPr lang="en-GB" sz="1600" dirty="0" smtClean="0"/>
                  <a:t>, </a:t>
                </a:r>
                <a:r>
                  <a:rPr lang="en-GB" sz="1600" b="1" dirty="0" smtClean="0"/>
                  <a:t>data</a:t>
                </a:r>
                <a:r>
                  <a:rPr lang="en-GB" sz="1600" dirty="0" smtClean="0"/>
                  <a:t>)</a:t>
                </a:r>
                <a:endParaRPr lang="en-GB" sz="1600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4653867" y="2043699"/>
                <a:ext cx="1897112" cy="792088"/>
              </a:xfrm>
              <a:prstGeom prst="round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987371" y="2183637"/>
                <a:ext cx="599857" cy="51898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043959" y="2316124"/>
                <a:ext cx="4866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/>
                  <a:t>PCA</a:t>
                </a:r>
                <a:endParaRPr lang="en-US" sz="1200" i="1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977654" y="2828740"/>
                <a:ext cx="12495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/>
                  <a:t>c</a:t>
                </a:r>
                <a:r>
                  <a:rPr lang="en-US" sz="1200" i="1" dirty="0" smtClean="0"/>
                  <a:t>hop by chop</a:t>
                </a:r>
                <a:endParaRPr lang="en-US" sz="1200" i="1" dirty="0"/>
              </a:p>
            </p:txBody>
          </p:sp>
          <p:cxnSp>
            <p:nvCxnSpPr>
              <p:cNvPr id="26" name="Straight Arrow Connector 25"/>
              <p:cNvCxnSpPr>
                <a:stCxn id="38" idx="3"/>
                <a:endCxn id="27" idx="1"/>
              </p:cNvCxnSpPr>
              <p:nvPr/>
            </p:nvCxnSpPr>
            <p:spPr>
              <a:xfrm flipV="1">
                <a:off x="3587228" y="2439743"/>
                <a:ext cx="180981" cy="3387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" idx="2"/>
              </p:cNvCxnSpPr>
              <p:nvPr/>
            </p:nvCxnSpPr>
            <p:spPr>
              <a:xfrm>
                <a:off x="3300049" y="1760406"/>
                <a:ext cx="0" cy="41929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ounded Rectangle 26"/>
              <p:cNvSpPr/>
              <p:nvPr/>
            </p:nvSpPr>
            <p:spPr>
              <a:xfrm>
                <a:off x="3768209" y="2180310"/>
                <a:ext cx="795268" cy="5188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814674" y="2208907"/>
                <a:ext cx="7488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/>
                  <a:t>Chop Selection</a:t>
                </a:r>
                <a:endParaRPr lang="en-US" sz="1200" i="1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4833015" y="2180308"/>
                <a:ext cx="604763" cy="5188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883370" y="2294984"/>
                <a:ext cx="504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/>
                  <a:t>BSS</a:t>
                </a:r>
                <a:endParaRPr lang="en-US" sz="1200" i="1" dirty="0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5642897" y="2180310"/>
                <a:ext cx="792088" cy="5188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693250" y="2297097"/>
                <a:ext cx="7417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/>
                  <a:t>Criterion</a:t>
                </a:r>
                <a:endParaRPr lang="en-US" sz="1200" i="1" dirty="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3092300" y="1514185"/>
                <a:ext cx="415498" cy="2462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000" b="1" dirty="0" smtClean="0">
                    <a:latin typeface="Courier New" pitchFamily="49" charset="0"/>
                    <a:cs typeface="Courier New" pitchFamily="49" charset="0"/>
                  </a:rPr>
                  <a:t>PCA</a:t>
                </a:r>
                <a:endParaRPr lang="en-GB" sz="1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611914" y="1260140"/>
                <a:ext cx="1107996" cy="2462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000" b="1" dirty="0" err="1" smtClean="0">
                    <a:latin typeface="Courier New" pitchFamily="49" charset="0"/>
                    <a:cs typeface="Courier New" pitchFamily="49" charset="0"/>
                  </a:rPr>
                  <a:t>ChopSelector</a:t>
                </a:r>
                <a:endParaRPr lang="en-GB" sz="1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927647" y="1528649"/>
                <a:ext cx="415498" cy="2462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000" b="1" dirty="0" smtClean="0">
                    <a:latin typeface="Courier New" pitchFamily="49" charset="0"/>
                    <a:cs typeface="Courier New" pitchFamily="49" charset="0"/>
                  </a:rPr>
                  <a:t>BSS</a:t>
                </a:r>
                <a:endParaRPr lang="en-GB" sz="1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600359" y="1535262"/>
                <a:ext cx="877163" cy="2462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000" b="1" dirty="0" smtClean="0">
                    <a:latin typeface="Courier New" pitchFamily="49" charset="0"/>
                    <a:cs typeface="Courier New" pitchFamily="49" charset="0"/>
                  </a:rPr>
                  <a:t>Criterion</a:t>
                </a:r>
                <a:endParaRPr lang="en-GB" sz="1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cxnSp>
            <p:nvCxnSpPr>
              <p:cNvPr id="49" name="Straight Arrow Connector 48"/>
              <p:cNvCxnSpPr>
                <a:stCxn id="42" idx="2"/>
                <a:endCxn id="27" idx="0"/>
              </p:cNvCxnSpPr>
              <p:nvPr/>
            </p:nvCxnSpPr>
            <p:spPr>
              <a:xfrm flipH="1">
                <a:off x="4165843" y="1506361"/>
                <a:ext cx="69" cy="67394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43" idx="2"/>
                <a:endCxn id="30" idx="0"/>
              </p:cNvCxnSpPr>
              <p:nvPr/>
            </p:nvCxnSpPr>
            <p:spPr>
              <a:xfrm>
                <a:off x="5135396" y="1774870"/>
                <a:ext cx="1" cy="40543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8" idx="2"/>
                <a:endCxn id="36" idx="0"/>
              </p:cNvCxnSpPr>
              <p:nvPr/>
            </p:nvCxnSpPr>
            <p:spPr>
              <a:xfrm>
                <a:off x="6038941" y="1781483"/>
                <a:ext cx="0" cy="398827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27" idx="3"/>
                <a:endCxn id="30" idx="1"/>
              </p:cNvCxnSpPr>
              <p:nvPr/>
            </p:nvCxnSpPr>
            <p:spPr>
              <a:xfrm flipV="1">
                <a:off x="4563477" y="2439741"/>
                <a:ext cx="269538" cy="2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30" idx="3"/>
                <a:endCxn id="36" idx="1"/>
              </p:cNvCxnSpPr>
              <p:nvPr/>
            </p:nvCxnSpPr>
            <p:spPr>
              <a:xfrm>
                <a:off x="5437778" y="2439741"/>
                <a:ext cx="205119" cy="2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ounded Rectangle 61"/>
              <p:cNvSpPr/>
              <p:nvPr/>
            </p:nvSpPr>
            <p:spPr>
              <a:xfrm>
                <a:off x="6676940" y="2175149"/>
                <a:ext cx="789226" cy="5188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6571777" y="2203748"/>
                <a:ext cx="9995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/>
                  <a:t>Fix # of components</a:t>
                </a:r>
                <a:endParaRPr lang="en-US" sz="1200" i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660425" y="1530613"/>
                <a:ext cx="800219" cy="2462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000" b="1" dirty="0" err="1" smtClean="0">
                    <a:latin typeface="Courier New" pitchFamily="49" charset="0"/>
                    <a:cs typeface="Courier New" pitchFamily="49" charset="0"/>
                  </a:rPr>
                  <a:t>FixNbICs</a:t>
                </a:r>
                <a:endParaRPr lang="en-GB" sz="1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cxnSp>
            <p:nvCxnSpPr>
              <p:cNvPr id="65" name="Straight Arrow Connector 64"/>
              <p:cNvCxnSpPr>
                <a:stCxn id="64" idx="2"/>
                <a:endCxn id="62" idx="0"/>
              </p:cNvCxnSpPr>
              <p:nvPr/>
            </p:nvCxnSpPr>
            <p:spPr>
              <a:xfrm>
                <a:off x="7060535" y="1776834"/>
                <a:ext cx="11018" cy="39831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Diamond 78"/>
              <p:cNvSpPr/>
              <p:nvPr/>
            </p:nvSpPr>
            <p:spPr>
              <a:xfrm>
                <a:off x="5546827" y="3173561"/>
                <a:ext cx="868853" cy="720824"/>
              </a:xfrm>
              <a:prstGeom prst="diamon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627890" y="3384766"/>
                <a:ext cx="7135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/>
                  <a:t>Reject?</a:t>
                </a:r>
                <a:endParaRPr lang="en-US" sz="1200" i="1" dirty="0"/>
              </a:p>
            </p:txBody>
          </p:sp>
          <p:cxnSp>
            <p:nvCxnSpPr>
              <p:cNvPr id="81" name="Straight Arrow Connector 80"/>
              <p:cNvCxnSpPr>
                <a:stCxn id="62" idx="2"/>
                <a:endCxn id="84" idx="0"/>
              </p:cNvCxnSpPr>
              <p:nvPr/>
            </p:nvCxnSpPr>
            <p:spPr>
              <a:xfrm>
                <a:off x="7071553" y="2694014"/>
                <a:ext cx="0" cy="575996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Rounded Rectangle 83"/>
              <p:cNvSpPr/>
              <p:nvPr/>
            </p:nvSpPr>
            <p:spPr>
              <a:xfrm>
                <a:off x="6784146" y="3270010"/>
                <a:ext cx="574814" cy="5188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819525" y="3395472"/>
                <a:ext cx="504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/>
                  <a:t>Filter</a:t>
                </a:r>
                <a:endParaRPr lang="en-US" sz="1200" i="1" dirty="0"/>
              </a:p>
            </p:txBody>
          </p:sp>
          <p:cxnSp>
            <p:nvCxnSpPr>
              <p:cNvPr id="90" name="Straight Arrow Connector 89"/>
              <p:cNvCxnSpPr>
                <a:stCxn id="84" idx="1"/>
              </p:cNvCxnSpPr>
              <p:nvPr/>
            </p:nvCxnSpPr>
            <p:spPr>
              <a:xfrm flipH="1">
                <a:off x="6415680" y="3529443"/>
                <a:ext cx="368466" cy="2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Rounded Rectangle 99"/>
              <p:cNvSpPr/>
              <p:nvPr/>
            </p:nvSpPr>
            <p:spPr>
              <a:xfrm>
                <a:off x="4054167" y="3277318"/>
                <a:ext cx="1011572" cy="5188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4075760" y="3394180"/>
                <a:ext cx="9995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err="1" smtClean="0"/>
                  <a:t>backproject</a:t>
                </a:r>
                <a:endParaRPr lang="en-US" sz="1200" i="1" dirty="0"/>
              </a:p>
            </p:txBody>
          </p:sp>
          <p:cxnSp>
            <p:nvCxnSpPr>
              <p:cNvPr id="102" name="Straight Arrow Connector 101"/>
              <p:cNvCxnSpPr>
                <a:stCxn id="79" idx="1"/>
                <a:endCxn id="100" idx="3"/>
              </p:cNvCxnSpPr>
              <p:nvPr/>
            </p:nvCxnSpPr>
            <p:spPr>
              <a:xfrm flipH="1">
                <a:off x="5065739" y="3533973"/>
                <a:ext cx="481088" cy="2778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Rounded Rectangle 113"/>
              <p:cNvSpPr/>
              <p:nvPr/>
            </p:nvSpPr>
            <p:spPr>
              <a:xfrm>
                <a:off x="4054167" y="4323877"/>
                <a:ext cx="1011572" cy="5188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4066187" y="4463430"/>
                <a:ext cx="9995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err="1" smtClean="0"/>
                  <a:t>backproject</a:t>
                </a:r>
                <a:endParaRPr lang="en-US" sz="1200" i="1" dirty="0"/>
              </a:p>
            </p:txBody>
          </p:sp>
          <p:cxnSp>
            <p:nvCxnSpPr>
              <p:cNvPr id="116" name="Straight Arrow Connector 115"/>
              <p:cNvCxnSpPr>
                <a:stCxn id="172" idx="3"/>
                <a:endCxn id="38" idx="1"/>
              </p:cNvCxnSpPr>
              <p:nvPr/>
            </p:nvCxnSpPr>
            <p:spPr>
              <a:xfrm flipV="1">
                <a:off x="896945" y="2443130"/>
                <a:ext cx="2090426" cy="7047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Oval 120"/>
              <p:cNvSpPr/>
              <p:nvPr/>
            </p:nvSpPr>
            <p:spPr>
              <a:xfrm>
                <a:off x="2458305" y="3361576"/>
                <a:ext cx="36004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2488284" y="335224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+</a:t>
                </a:r>
                <a:endParaRPr lang="en-GB" dirty="0"/>
              </a:p>
            </p:txBody>
          </p:sp>
          <p:cxnSp>
            <p:nvCxnSpPr>
              <p:cNvPr id="139" name="Straight Arrow Connector 138"/>
              <p:cNvCxnSpPr>
                <a:stCxn id="100" idx="1"/>
                <a:endCxn id="121" idx="6"/>
              </p:cNvCxnSpPr>
              <p:nvPr/>
            </p:nvCxnSpPr>
            <p:spPr>
              <a:xfrm flipH="1">
                <a:off x="2818345" y="3536751"/>
                <a:ext cx="1235822" cy="4825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Oval 149"/>
              <p:cNvSpPr/>
              <p:nvPr/>
            </p:nvSpPr>
            <p:spPr>
              <a:xfrm>
                <a:off x="2588851" y="2402288"/>
                <a:ext cx="87231" cy="749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2" name="Elbow Connector 151"/>
              <p:cNvCxnSpPr>
                <a:stCxn id="79" idx="2"/>
                <a:endCxn id="114" idx="3"/>
              </p:cNvCxnSpPr>
              <p:nvPr/>
            </p:nvCxnSpPr>
            <p:spPr>
              <a:xfrm rot="5400000">
                <a:off x="5179035" y="3781090"/>
                <a:ext cx="688925" cy="915515"/>
              </a:xfrm>
              <a:prstGeom prst="bentConnector2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Oval 153"/>
              <p:cNvSpPr/>
              <p:nvPr/>
            </p:nvSpPr>
            <p:spPr>
              <a:xfrm>
                <a:off x="2458305" y="3347481"/>
                <a:ext cx="36004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2466083" y="3356813"/>
                <a:ext cx="36004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7" name="Straight Arrow Connector 156"/>
              <p:cNvCxnSpPr>
                <a:stCxn id="114" idx="1"/>
              </p:cNvCxnSpPr>
              <p:nvPr/>
            </p:nvCxnSpPr>
            <p:spPr>
              <a:xfrm flipH="1" flipV="1">
                <a:off x="971600" y="4583309"/>
                <a:ext cx="3082567" cy="1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121" idx="2"/>
              </p:cNvCxnSpPr>
              <p:nvPr/>
            </p:nvCxnSpPr>
            <p:spPr>
              <a:xfrm flipH="1">
                <a:off x="2241550" y="3541576"/>
                <a:ext cx="216755" cy="1724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TextBox 162"/>
              <p:cNvSpPr txBox="1"/>
              <p:nvPr/>
            </p:nvSpPr>
            <p:spPr>
              <a:xfrm>
                <a:off x="6750049" y="5118587"/>
                <a:ext cx="646331" cy="2462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000" b="1" dirty="0" smtClean="0">
                    <a:latin typeface="Courier New" pitchFamily="49" charset="0"/>
                    <a:cs typeface="Courier New" pitchFamily="49" charset="0"/>
                  </a:rPr>
                  <a:t>Filter</a:t>
                </a:r>
                <a:endParaRPr lang="en-GB" sz="1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5766273" y="5118587"/>
                <a:ext cx="646331" cy="2462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000" b="1" dirty="0" smtClean="0">
                    <a:latin typeface="Courier New" pitchFamily="49" charset="0"/>
                    <a:cs typeface="Courier New" pitchFamily="49" charset="0"/>
                  </a:rPr>
                  <a:t>Reject</a:t>
                </a:r>
                <a:endParaRPr lang="en-GB" sz="1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cxnSp>
            <p:nvCxnSpPr>
              <p:cNvPr id="165" name="Straight Arrow Connector 164"/>
              <p:cNvCxnSpPr>
                <a:stCxn id="164" idx="0"/>
              </p:cNvCxnSpPr>
              <p:nvPr/>
            </p:nvCxnSpPr>
            <p:spPr>
              <a:xfrm flipV="1">
                <a:off x="6089439" y="3661766"/>
                <a:ext cx="0" cy="1456821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/>
              <p:cNvCxnSpPr>
                <a:stCxn id="163" idx="0"/>
                <a:endCxn id="84" idx="2"/>
              </p:cNvCxnSpPr>
              <p:nvPr/>
            </p:nvCxnSpPr>
            <p:spPr>
              <a:xfrm flipH="1" flipV="1">
                <a:off x="7071553" y="3788875"/>
                <a:ext cx="1662" cy="132971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TextBox 171"/>
              <p:cNvSpPr txBox="1"/>
              <p:nvPr/>
            </p:nvSpPr>
            <p:spPr>
              <a:xfrm>
                <a:off x="297229" y="2265511"/>
                <a:ext cx="599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data</a:t>
                </a:r>
                <a:endParaRPr lang="en-GB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2036" y="3673958"/>
                <a:ext cx="11701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p</a:t>
                </a:r>
                <a:r>
                  <a:rPr lang="en-GB" dirty="0" smtClean="0"/>
                  <a:t>rocessed data</a:t>
                </a:r>
                <a:endParaRPr lang="en-GB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2646103" y="3039729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+</a:t>
                </a:r>
                <a:endParaRPr lang="en-GB" dirty="0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2785591" y="3224395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-</a:t>
                </a:r>
                <a:endParaRPr lang="en-GB" dirty="0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3843593" y="1610027"/>
                <a:ext cx="723275" cy="2462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000" b="1" dirty="0" smtClean="0">
                    <a:latin typeface="Courier New" pitchFamily="49" charset="0"/>
                    <a:cs typeface="Courier New" pitchFamily="49" charset="0"/>
                  </a:rPr>
                  <a:t>Overlap</a:t>
                </a:r>
                <a:endParaRPr lang="en-GB" sz="1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6" name="Rounded Rectangle 185"/>
              <p:cNvSpPr/>
              <p:nvPr/>
            </p:nvSpPr>
            <p:spPr>
              <a:xfrm>
                <a:off x="1483010" y="3263832"/>
                <a:ext cx="753873" cy="5188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1373879" y="3385988"/>
                <a:ext cx="9995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/>
                  <a:t>regression</a:t>
                </a:r>
                <a:endParaRPr lang="en-US" sz="1200" i="1" dirty="0"/>
              </a:p>
            </p:txBody>
          </p:sp>
          <p:cxnSp>
            <p:nvCxnSpPr>
              <p:cNvPr id="194" name="Elbow Connector 193"/>
              <p:cNvCxnSpPr>
                <a:stCxn id="279" idx="4"/>
                <a:endCxn id="186" idx="2"/>
              </p:cNvCxnSpPr>
              <p:nvPr/>
            </p:nvCxnSpPr>
            <p:spPr>
              <a:xfrm rot="5400000">
                <a:off x="3499572" y="1927273"/>
                <a:ext cx="215800" cy="3495049"/>
              </a:xfrm>
              <a:prstGeom prst="bentConnector3">
                <a:avLst>
                  <a:gd name="adj1" fmla="val 205931"/>
                </a:avLst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TextBox 200"/>
              <p:cNvSpPr txBox="1"/>
              <p:nvPr/>
            </p:nvSpPr>
            <p:spPr>
              <a:xfrm>
                <a:off x="1576088" y="5157835"/>
                <a:ext cx="954107" cy="2462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000" b="1" dirty="0" err="1" smtClean="0">
                    <a:latin typeface="Courier New" pitchFamily="49" charset="0"/>
                    <a:cs typeface="Courier New" pitchFamily="49" charset="0"/>
                  </a:rPr>
                  <a:t>RegrFilter</a:t>
                </a:r>
                <a:endParaRPr lang="en-GB" sz="1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cxnSp>
            <p:nvCxnSpPr>
              <p:cNvPr id="202" name="Straight Arrow Connector 201"/>
              <p:cNvCxnSpPr>
                <a:stCxn id="201" idx="0"/>
              </p:cNvCxnSpPr>
              <p:nvPr/>
            </p:nvCxnSpPr>
            <p:spPr>
              <a:xfrm flipV="1">
                <a:off x="2053142" y="3779688"/>
                <a:ext cx="22038" cy="1378147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/>
              <p:cNvCxnSpPr/>
              <p:nvPr/>
            </p:nvCxnSpPr>
            <p:spPr>
              <a:xfrm flipH="1">
                <a:off x="971600" y="3538775"/>
                <a:ext cx="525118" cy="4525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36" idx="3"/>
              </p:cNvCxnSpPr>
              <p:nvPr/>
            </p:nvCxnSpPr>
            <p:spPr>
              <a:xfrm flipV="1">
                <a:off x="6434985" y="2439680"/>
                <a:ext cx="241955" cy="63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/>
              <p:cNvCxnSpPr>
                <a:stCxn id="150" idx="4"/>
                <a:endCxn id="154" idx="0"/>
              </p:cNvCxnSpPr>
              <p:nvPr/>
            </p:nvCxnSpPr>
            <p:spPr>
              <a:xfrm>
                <a:off x="2632467" y="2477198"/>
                <a:ext cx="5858" cy="870283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" name="Oval 278"/>
              <p:cNvSpPr/>
              <p:nvPr/>
            </p:nvSpPr>
            <p:spPr>
              <a:xfrm>
                <a:off x="5311380" y="3491987"/>
                <a:ext cx="87231" cy="749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85" name="TextBox 284"/>
            <p:cNvSpPr txBox="1"/>
            <p:nvPr/>
          </p:nvSpPr>
          <p:spPr>
            <a:xfrm>
              <a:off x="5312368" y="3256412"/>
              <a:ext cx="369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 smtClean="0"/>
                <a:t>YES</a:t>
              </a:r>
              <a:endParaRPr lang="en-GB" sz="1000" dirty="0"/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5540337" y="3749012"/>
              <a:ext cx="3529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 smtClean="0"/>
                <a:t>NO</a:t>
              </a:r>
              <a:endParaRPr lang="en-GB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4136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3851920" y="2204864"/>
            <a:ext cx="720080" cy="58232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681078" y="2356753"/>
            <a:ext cx="488468" cy="1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411760" y="1484784"/>
            <a:ext cx="3456384" cy="16561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940152" y="198884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data</a:t>
            </a:r>
            <a:endParaRPr lang="en-GB" sz="14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2915816" y="1484784"/>
            <a:ext cx="2469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data</a:t>
            </a:r>
            <a:r>
              <a:rPr lang="en-GB" sz="1600" dirty="0" smtClean="0"/>
              <a:t> = </a:t>
            </a:r>
            <a:r>
              <a:rPr lang="en-GB" sz="1600" dirty="0" smtClean="0"/>
              <a:t>run(</a:t>
            </a:r>
            <a:r>
              <a:rPr lang="en-GB" sz="1600" b="1" dirty="0" smtClean="0"/>
              <a:t>node</a:t>
            </a:r>
            <a:r>
              <a:rPr lang="en-GB" sz="1600" dirty="0" smtClean="0"/>
              <a:t>, </a:t>
            </a:r>
            <a:r>
              <a:rPr lang="en-GB" sz="1600" b="1" dirty="0" err="1" smtClean="0"/>
              <a:t>fileName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275856" y="1052736"/>
            <a:ext cx="1723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err="1"/>
              <a:t>p</a:t>
            </a:r>
            <a:r>
              <a:rPr lang="en-GB" sz="1600" b="1" dirty="0" err="1" smtClean="0"/>
              <a:t>hysioset_import</a:t>
            </a:r>
            <a:endParaRPr lang="en-GB" sz="16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1403648" y="1988840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fileName</a:t>
            </a:r>
            <a:endParaRPr lang="en-GB" sz="1400" b="1" dirty="0" smtClean="0"/>
          </a:p>
        </p:txBody>
      </p:sp>
      <p:sp>
        <p:nvSpPr>
          <p:cNvPr id="35" name="Rounded Rectangle 34"/>
          <p:cNvSpPr/>
          <p:nvPr/>
        </p:nvSpPr>
        <p:spPr>
          <a:xfrm>
            <a:off x="4860032" y="1988840"/>
            <a:ext cx="936104" cy="936104"/>
          </a:xfrm>
          <a:prstGeom prst="roundRect">
            <a:avLst/>
          </a:prstGeom>
          <a:ln>
            <a:solidFill>
              <a:srgbClr val="D9D9D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4827287" y="2033833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D9D9D9"/>
                </a:solidFill>
              </a:rPr>
              <a:t>Restore data selection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555776" y="1916832"/>
            <a:ext cx="936104" cy="1008112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2622349" y="2154051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bg1">
                    <a:lumMod val="85000"/>
                  </a:schemeClr>
                </a:solidFill>
              </a:rPr>
              <a:t>Data selection</a:t>
            </a:r>
            <a:endParaRPr lang="en-US" sz="12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671900" y="1916832"/>
            <a:ext cx="1044116" cy="1008112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3779912" y="234888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import(</a:t>
            </a:r>
            <a:r>
              <a:rPr lang="en-US" sz="1200" i="1" dirty="0" smtClean="0"/>
              <a:t>)</a:t>
            </a:r>
            <a:endParaRPr lang="en-US" sz="1200" i="1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572000" y="234888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3372371" y="2348359"/>
            <a:ext cx="47942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051720" y="235948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211960" y="2636912"/>
            <a:ext cx="0" cy="72008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03648" y="2348880"/>
            <a:ext cx="99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/>
              <a:t>t</a:t>
            </a:r>
            <a:r>
              <a:rPr lang="en-GB" sz="1400" i="1" dirty="0" smtClean="0"/>
              <a:t>ext string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40152" y="2348880"/>
            <a:ext cx="912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err="1" smtClean="0"/>
              <a:t>physioset</a:t>
            </a:r>
            <a:endParaRPr lang="en-GB" sz="1400" i="1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3851920" y="3356992"/>
            <a:ext cx="800319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latin typeface="Courier New" pitchFamily="49" charset="0"/>
                <a:cs typeface="Courier New" pitchFamily="49" charset="0"/>
              </a:rPr>
              <a:t>Importer</a:t>
            </a:r>
            <a:endParaRPr lang="en-GB" sz="1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27784" y="3645024"/>
            <a:ext cx="3251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err="1" smtClean="0"/>
              <a:t>physioset.import</a:t>
            </a:r>
            <a:r>
              <a:rPr lang="en-GB" sz="1400" i="1" dirty="0" smtClean="0"/>
              <a:t>.[</a:t>
            </a:r>
            <a:r>
              <a:rPr lang="en-GB" sz="1400" i="1" dirty="0" err="1" smtClean="0"/>
              <a:t>mff|edfplus|eeglab</a:t>
            </a:r>
            <a:r>
              <a:rPr lang="en-GB" sz="1400" i="1" dirty="0" smtClean="0"/>
              <a:t>|…]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79912" y="184482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process(</a:t>
            </a:r>
            <a:r>
              <a:rPr lang="en-US" sz="1200" i="1" dirty="0" smtClean="0"/>
              <a:t>)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748940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699792" y="5805264"/>
            <a:ext cx="3251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err="1" smtClean="0"/>
              <a:t>physioset.import</a:t>
            </a:r>
            <a:r>
              <a:rPr lang="en-GB" sz="1400" i="1" dirty="0" smtClean="0"/>
              <a:t>.[</a:t>
            </a:r>
            <a:r>
              <a:rPr lang="en-GB" sz="1400" i="1" dirty="0" err="1" smtClean="0"/>
              <a:t>mff|edfplus|eeglab</a:t>
            </a:r>
            <a:r>
              <a:rPr lang="en-GB" sz="1400" i="1" dirty="0" smtClean="0"/>
              <a:t>|…]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547664" y="1124744"/>
            <a:ext cx="6768752" cy="2982525"/>
            <a:chOff x="1547664" y="1124744"/>
            <a:chExt cx="6768752" cy="2982525"/>
          </a:xfrm>
        </p:grpSpPr>
        <p:sp>
          <p:nvSpPr>
            <p:cNvPr id="12" name="Rounded Rectangle 11"/>
            <p:cNvSpPr/>
            <p:nvPr/>
          </p:nvSpPr>
          <p:spPr>
            <a:xfrm>
              <a:off x="2411760" y="1556792"/>
              <a:ext cx="4320480" cy="1800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48264" y="2132856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/>
                <a:t>data</a:t>
              </a:r>
              <a:endParaRPr lang="en-GB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15816" y="1556792"/>
              <a:ext cx="3298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 err="1" smtClean="0"/>
                <a:t>dataArray</a:t>
              </a:r>
              <a:r>
                <a:rPr lang="en-GB" sz="1600" dirty="0" smtClean="0"/>
                <a:t> </a:t>
              </a:r>
              <a:r>
                <a:rPr lang="en-GB" sz="1600" dirty="0" smtClean="0"/>
                <a:t>= </a:t>
              </a:r>
              <a:r>
                <a:rPr lang="en-GB" sz="1600" dirty="0" smtClean="0"/>
                <a:t>process(</a:t>
              </a:r>
              <a:r>
                <a:rPr lang="en-GB" sz="1600" b="1" dirty="0" smtClean="0"/>
                <a:t>node</a:t>
              </a:r>
              <a:r>
                <a:rPr lang="en-GB" sz="1600" dirty="0" smtClean="0"/>
                <a:t>, </a:t>
              </a:r>
              <a:r>
                <a:rPr lang="en-GB" sz="1600" b="1" dirty="0" err="1" smtClean="0"/>
                <a:t>fileName</a:t>
              </a:r>
              <a:r>
                <a:rPr lang="en-GB" sz="1600" dirty="0" smtClean="0"/>
                <a:t>)</a:t>
              </a:r>
              <a:endParaRPr lang="en-GB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83968" y="1124744"/>
              <a:ext cx="5870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 smtClean="0"/>
                <a:t>split</a:t>
              </a:r>
              <a:endParaRPr lang="en-GB" sz="1600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91680" y="2132856"/>
              <a:ext cx="5205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smtClean="0"/>
                <a:t>data</a:t>
              </a:r>
              <a:endParaRPr lang="en-GB" sz="1400" b="1" dirty="0" smtClean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699792" y="2132856"/>
              <a:ext cx="936104" cy="79208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99792" y="2276872"/>
              <a:ext cx="936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e</a:t>
              </a:r>
              <a:r>
                <a:rPr lang="en-US" sz="1200" i="1" dirty="0" smtClean="0"/>
                <a:t>vent selection</a:t>
              </a:r>
              <a:endParaRPr lang="en-US" sz="1200" i="1" dirty="0"/>
            </a:p>
          </p:txBody>
        </p:sp>
        <p:cxnSp>
          <p:nvCxnSpPr>
            <p:cNvPr id="26" name="Straight Arrow Connector 25"/>
            <p:cNvCxnSpPr>
              <a:endCxn id="45" idx="1"/>
            </p:cNvCxnSpPr>
            <p:nvPr/>
          </p:nvCxnSpPr>
          <p:spPr>
            <a:xfrm>
              <a:off x="2051720" y="2492896"/>
              <a:ext cx="6480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4211960" y="2924944"/>
              <a:ext cx="0" cy="72008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547664" y="2420888"/>
              <a:ext cx="912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err="1" smtClean="0"/>
                <a:t>physioset</a:t>
              </a:r>
              <a:endParaRPr lang="en-GB" sz="1400" i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48264" y="2492896"/>
              <a:ext cx="912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err="1" smtClean="0"/>
                <a:t>physioset</a:t>
              </a:r>
              <a:endParaRPr lang="en-GB" sz="1400" i="1" dirty="0" smtClean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51920" y="3573016"/>
              <a:ext cx="646406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000" b="1" dirty="0" smtClean="0">
                  <a:latin typeface="Courier New" pitchFamily="49" charset="0"/>
                  <a:cs typeface="Courier New" pitchFamily="49" charset="0"/>
                </a:rPr>
                <a:t>Offset</a:t>
              </a:r>
              <a:endParaRPr lang="en-GB" sz="1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995936" y="2132856"/>
              <a:ext cx="936104" cy="79208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95936" y="2276872"/>
              <a:ext cx="936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data splitting</a:t>
              </a:r>
              <a:endParaRPr lang="en-US" sz="1200" i="1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292080" y="2132856"/>
              <a:ext cx="936104" cy="79208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92080" y="2276872"/>
              <a:ext cx="936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d</a:t>
              </a:r>
              <a:r>
                <a:rPr lang="en-US" sz="1200" i="1" dirty="0" smtClean="0"/>
                <a:t>ata split naming</a:t>
              </a:r>
              <a:endParaRPr lang="en-US" sz="1200" i="1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4716016" y="2924944"/>
              <a:ext cx="0" cy="93610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355976" y="3861048"/>
              <a:ext cx="800319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000" b="1" dirty="0" smtClean="0">
                  <a:latin typeface="Courier New" pitchFamily="49" charset="0"/>
                  <a:cs typeface="Courier New" pitchFamily="49" charset="0"/>
                </a:rPr>
                <a:t>Duration</a:t>
              </a:r>
              <a:endParaRPr lang="en-GB" sz="10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3131840" y="2924944"/>
              <a:ext cx="0" cy="72008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555776" y="3573016"/>
              <a:ext cx="1185103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000" b="1" dirty="0" err="1" smtClean="0">
                  <a:latin typeface="Courier New" pitchFamily="49" charset="0"/>
                  <a:cs typeface="Courier New" pitchFamily="49" charset="0"/>
                </a:rPr>
                <a:t>EventSelector</a:t>
              </a:r>
              <a:endParaRPr lang="en-GB" sz="10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5796136" y="2924944"/>
              <a:ext cx="0" cy="72008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148064" y="3573016"/>
              <a:ext cx="1492929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000" b="1" dirty="0" err="1" smtClean="0">
                  <a:latin typeface="Courier New" pitchFamily="49" charset="0"/>
                  <a:cs typeface="Courier New" pitchFamily="49" charset="0"/>
                </a:rPr>
                <a:t>SplitNamingPolicy</a:t>
              </a:r>
              <a:endParaRPr lang="en-GB" sz="10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47" name="Straight Arrow Connector 46"/>
            <p:cNvCxnSpPr>
              <a:endCxn id="24" idx="1"/>
            </p:cNvCxnSpPr>
            <p:nvPr/>
          </p:nvCxnSpPr>
          <p:spPr>
            <a:xfrm>
              <a:off x="3635896" y="2503500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28" idx="1"/>
            </p:cNvCxnSpPr>
            <p:nvPr/>
          </p:nvCxnSpPr>
          <p:spPr>
            <a:xfrm flipV="1">
              <a:off x="4932040" y="2507705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8" idx="3"/>
            </p:cNvCxnSpPr>
            <p:nvPr/>
          </p:nvCxnSpPr>
          <p:spPr>
            <a:xfrm flipV="1">
              <a:off x="6228184" y="2492896"/>
              <a:ext cx="10801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6972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150</Words>
  <Application>Microsoft Macintosh PowerPoint</Application>
  <PresentationFormat>On-screen Show (4:3)</PresentationFormat>
  <Paragraphs>69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gomez</dc:creator>
  <cp:lastModifiedBy>German Gomez Herrero</cp:lastModifiedBy>
  <cp:revision>37</cp:revision>
  <dcterms:created xsi:type="dcterms:W3CDTF">2013-04-08T15:24:26Z</dcterms:created>
  <dcterms:modified xsi:type="dcterms:W3CDTF">2013-12-08T00:39:02Z</dcterms:modified>
</cp:coreProperties>
</file>