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210C-27BE-4A14-A324-58054F960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B05FE-C01E-4A66-AF43-B9AB29E5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A52-5DFB-4726-AC70-EC0A5A18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C6E0-B16C-4C2D-BE71-1D8D85CB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94B-25BC-44B8-80D6-7EB9635F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2AB0-FC14-4CC4-9E34-3997C28C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ABDCD-4436-4989-8F70-36BAA4F7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66D7-10D8-47F9-9513-8F0A1355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0B5E-6D09-4F6A-A22C-69C50AE7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7FA2-03FC-425F-BAEE-DDE95BCF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593EC-E57D-4342-8BE5-0EECC822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0C166-7D25-4231-A5E9-6F1B57FE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D8CB-2F84-4CCE-A727-8C3B87E3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ADBC-F225-47A3-9049-BB0145AC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1F94-E845-462D-BB2C-4C9F503D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59C-21DB-463E-B279-F3B22AA1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A842-846E-4EB0-8428-6957F4DE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973D-9FAE-4B9D-9C4A-0F23A4EB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F2B7-C34D-4DC1-A8F1-78C9878A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EBEA-0F2D-4481-AB02-C2ED385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1C05-7652-4771-A270-6E70522D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41BCA-D94B-48B4-8B5C-0D3CA844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C4D3-DE6D-4868-8C31-1B6A8B3E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AEF4-F65F-4B23-8BD3-F378BB38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8479-5C25-4E30-B53B-DB9C426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8941-2332-42FF-85FE-607BDE3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D036-AB43-4BC9-B0E4-395D040AE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87C4-1EE8-4BFA-AC28-0200E765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CB1B-0D15-441E-9149-2C72E2B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6892-BA39-4BDE-8E90-EDE4C2CE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89E7-80AE-478A-8D6B-E2FA1BAA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2BE3-5F14-423F-B8B6-5CE55876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045B-E945-4491-A09D-7B73C15C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B478-E421-4446-A1B6-40B95F84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84F3E-79E8-4A8D-9A8E-A4635B825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C799-300F-4374-A7F1-99DEC9E34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89CEF-2397-4232-97F1-5B318CA4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5D0ED-D302-4E23-92D3-1263254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8A80F-F4BA-48B8-93C8-03665E5C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DB0E-E5A2-49D8-A929-FE09F696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51B6-A5A1-4CD2-9405-43995942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ECCB-37A0-4359-8973-8DBED3A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98BFE-73C3-405C-AC71-8528FF32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09CAD-F274-4DAE-86F0-09E55265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7ADA-2935-4B7D-9B04-D157678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9F243-3E08-4B65-9197-61084EF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7C57-0DD1-4696-AD4A-4FDCE12B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CCA8-CBE2-4C47-9DF4-1C6F296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0AEF8-EE9C-4015-A51F-28452768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450B-AEE3-4327-A7DF-746391BA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83E2-FBD6-4557-B666-D8CBFF87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B335-C51E-4279-AD9F-6CE4FEF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4C8D-7739-4069-A32E-BCCAA994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48B1-246E-4B42-B226-C74D41F9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B2A82-B365-4E05-9E8A-BF9FC456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429B-A0EA-4B7A-9AF5-38FAA4D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9FB4-62F2-47BA-8868-87D44050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76C42-621B-4CA4-9C58-45C70A06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57042-3D3A-4958-BF3A-E840EC1F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67EE-D402-468D-8D4E-F350069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8B78-A11A-41B0-B6A9-50EDE0685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5532-1E52-446D-8F28-7CCBCA82EB3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8ED4-F2A4-4A7F-8214-1084578C8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E089-EDB2-4E39-94DA-3AE51F5D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6FD9-7575-4A56-82D8-5E5C911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95EB2-E44E-48C2-8C61-966F4D2D639C}"/>
              </a:ext>
            </a:extLst>
          </p:cNvPr>
          <p:cNvSpPr/>
          <p:nvPr/>
        </p:nvSpPr>
        <p:spPr>
          <a:xfrm>
            <a:off x="1214438" y="0"/>
            <a:ext cx="9486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FBA0E-0FCD-456F-9C43-BC663F4BEF07}"/>
              </a:ext>
            </a:extLst>
          </p:cNvPr>
          <p:cNvSpPr txBox="1"/>
          <p:nvPr/>
        </p:nvSpPr>
        <p:spPr>
          <a:xfrm>
            <a:off x="1643063" y="1871658"/>
            <a:ext cx="885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Popular Artists (1920 – Today)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9625-96B2-4419-9B78-D0218B4F19FA}"/>
              </a:ext>
            </a:extLst>
          </p:cNvPr>
          <p:cNvSpPr txBox="1"/>
          <p:nvPr/>
        </p:nvSpPr>
        <p:spPr>
          <a:xfrm>
            <a:off x="1669256" y="209550"/>
            <a:ext cx="885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Site Name - Placeholder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919BC-BE59-4C16-BD2D-3001F743FFEA}"/>
              </a:ext>
            </a:extLst>
          </p:cNvPr>
          <p:cNvCxnSpPr/>
          <p:nvPr/>
        </p:nvCxnSpPr>
        <p:spPr>
          <a:xfrm>
            <a:off x="1643063" y="1128713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53FAF5C-BE7E-48AE-9A4D-6E303590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2379431"/>
            <a:ext cx="8454882" cy="3635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17858-604E-4904-B096-4E3F1AD1A676}"/>
              </a:ext>
            </a:extLst>
          </p:cNvPr>
          <p:cNvCxnSpPr/>
          <p:nvPr/>
        </p:nvCxnSpPr>
        <p:spPr>
          <a:xfrm>
            <a:off x="1607344" y="1695444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42310E-7C9E-4ED2-973E-8E5BF2B6B463}"/>
              </a:ext>
            </a:extLst>
          </p:cNvPr>
          <p:cNvSpPr txBox="1"/>
          <p:nvPr/>
        </p:nvSpPr>
        <p:spPr>
          <a:xfrm>
            <a:off x="1607344" y="6288833"/>
            <a:ext cx="8525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Placeholder for a text explanation of the site…</a:t>
            </a:r>
          </a:p>
          <a:p>
            <a:r>
              <a:rPr lang="en-US" sz="1200" dirty="0"/>
              <a:t>Placeholder for a text explanation of the site…</a:t>
            </a:r>
          </a:p>
          <a:p>
            <a:r>
              <a:rPr lang="en-US" sz="1200" dirty="0"/>
              <a:t>Placeholder for a text explanation of the site…</a:t>
            </a:r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CD3E8-E6CB-42F9-B522-1AE2B604563E}"/>
              </a:ext>
            </a:extLst>
          </p:cNvPr>
          <p:cNvSpPr/>
          <p:nvPr/>
        </p:nvSpPr>
        <p:spPr>
          <a:xfrm>
            <a:off x="3876675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Popularity by Decade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3C248D-F095-48CC-B585-6B8971A1ADBB}"/>
              </a:ext>
            </a:extLst>
          </p:cNvPr>
          <p:cNvSpPr/>
          <p:nvPr/>
        </p:nvSpPr>
        <p:spPr>
          <a:xfrm>
            <a:off x="6110287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Artist 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C17F54-085C-4F85-8EA8-84A2A44A0ECC}"/>
              </a:ext>
            </a:extLst>
          </p:cNvPr>
          <p:cNvSpPr/>
          <p:nvPr/>
        </p:nvSpPr>
        <p:spPr>
          <a:xfrm>
            <a:off x="1643063" y="1245352"/>
            <a:ext cx="197167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FC9150-F854-4F4C-BCCB-18E3B77F16DF}"/>
              </a:ext>
            </a:extLst>
          </p:cNvPr>
          <p:cNvSpPr/>
          <p:nvPr/>
        </p:nvSpPr>
        <p:spPr>
          <a:xfrm>
            <a:off x="8343900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Characteristic Details</a:t>
            </a:r>
          </a:p>
        </p:txBody>
      </p:sp>
    </p:spTree>
    <p:extLst>
      <p:ext uri="{BB962C8B-B14F-4D97-AF65-F5344CB8AC3E}">
        <p14:creationId xmlns:p14="http://schemas.microsoft.com/office/powerpoint/2010/main" val="11257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95EB2-E44E-48C2-8C61-966F4D2D639C}"/>
              </a:ext>
            </a:extLst>
          </p:cNvPr>
          <p:cNvSpPr/>
          <p:nvPr/>
        </p:nvSpPr>
        <p:spPr>
          <a:xfrm>
            <a:off x="1318798" y="901"/>
            <a:ext cx="93496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FBA0E-0FCD-456F-9C43-BC663F4BEF07}"/>
              </a:ext>
            </a:extLst>
          </p:cNvPr>
          <p:cNvSpPr txBox="1"/>
          <p:nvPr/>
        </p:nvSpPr>
        <p:spPr>
          <a:xfrm>
            <a:off x="1643063" y="1871658"/>
            <a:ext cx="885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Popular Artists by Decade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9625-96B2-4419-9B78-D0218B4F19FA}"/>
              </a:ext>
            </a:extLst>
          </p:cNvPr>
          <p:cNvSpPr txBox="1"/>
          <p:nvPr/>
        </p:nvSpPr>
        <p:spPr>
          <a:xfrm>
            <a:off x="1669256" y="209550"/>
            <a:ext cx="885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Site Name - Placeholder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919BC-BE59-4C16-BD2D-3001F743FFEA}"/>
              </a:ext>
            </a:extLst>
          </p:cNvPr>
          <p:cNvCxnSpPr/>
          <p:nvPr/>
        </p:nvCxnSpPr>
        <p:spPr>
          <a:xfrm>
            <a:off x="1643063" y="1128713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17858-604E-4904-B096-4E3F1AD1A676}"/>
              </a:ext>
            </a:extLst>
          </p:cNvPr>
          <p:cNvCxnSpPr/>
          <p:nvPr/>
        </p:nvCxnSpPr>
        <p:spPr>
          <a:xfrm>
            <a:off x="1607344" y="1695444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58E955-553F-45E9-895B-BD7D45FC54DE}"/>
              </a:ext>
            </a:extLst>
          </p:cNvPr>
          <p:cNvSpPr/>
          <p:nvPr/>
        </p:nvSpPr>
        <p:spPr>
          <a:xfrm>
            <a:off x="1351722" y="2454827"/>
            <a:ext cx="1062866" cy="21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Decade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88506-4597-4CAE-8EDF-1369F844D740}"/>
              </a:ext>
            </a:extLst>
          </p:cNvPr>
          <p:cNvSpPr/>
          <p:nvPr/>
        </p:nvSpPr>
        <p:spPr>
          <a:xfrm>
            <a:off x="1366010" y="2692470"/>
            <a:ext cx="1048578" cy="219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1970 - 1979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192ADA7-F5E9-472B-9CEF-CACF71FFF096}"/>
              </a:ext>
            </a:extLst>
          </p:cNvPr>
          <p:cNvSpPr/>
          <p:nvPr/>
        </p:nvSpPr>
        <p:spPr>
          <a:xfrm rot="10800000">
            <a:off x="2243138" y="2696383"/>
            <a:ext cx="171450" cy="19188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FB67-4C26-4EA9-8F1D-DA4A5CFC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94" y="2632954"/>
            <a:ext cx="4066085" cy="16609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3C12C-D291-4B16-A26E-ED1A04676306}"/>
              </a:ext>
            </a:extLst>
          </p:cNvPr>
          <p:cNvSpPr txBox="1"/>
          <p:nvPr/>
        </p:nvSpPr>
        <p:spPr>
          <a:xfrm>
            <a:off x="3612624" y="2290672"/>
            <a:ext cx="157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Artists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41441-14A9-4C1B-9B65-F242447CD3DC}"/>
              </a:ext>
            </a:extLst>
          </p:cNvPr>
          <p:cNvSpPr txBox="1"/>
          <p:nvPr/>
        </p:nvSpPr>
        <p:spPr>
          <a:xfrm>
            <a:off x="8177235" y="2295344"/>
            <a:ext cx="157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Songs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ED901C-78B5-474E-B536-024B041D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73" y="2632954"/>
            <a:ext cx="3756999" cy="16609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E2E13A-12AB-409D-88A2-F705ED1AE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872" y="4791973"/>
            <a:ext cx="8066600" cy="1281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89761A-2970-42DE-A2FE-04AF64452E80}"/>
              </a:ext>
            </a:extLst>
          </p:cNvPr>
          <p:cNvSpPr txBox="1"/>
          <p:nvPr/>
        </p:nvSpPr>
        <p:spPr>
          <a:xfrm>
            <a:off x="5609350" y="4476741"/>
            <a:ext cx="38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Factors (</a:t>
            </a:r>
            <a:r>
              <a:rPr lang="en-US" b="1" i="1" dirty="0"/>
              <a:t>scatter plot)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DEE94-1B03-4760-A4D5-9D09721DDC6A}"/>
              </a:ext>
            </a:extLst>
          </p:cNvPr>
          <p:cNvSpPr txBox="1"/>
          <p:nvPr/>
        </p:nvSpPr>
        <p:spPr>
          <a:xfrm rot="16200000">
            <a:off x="1908005" y="5293896"/>
            <a:ext cx="979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C8854-BC68-4604-9767-6BF20602F997}"/>
              </a:ext>
            </a:extLst>
          </p:cNvPr>
          <p:cNvSpPr txBox="1"/>
          <p:nvPr/>
        </p:nvSpPr>
        <p:spPr>
          <a:xfrm>
            <a:off x="5940686" y="6019860"/>
            <a:ext cx="157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Danceability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EDCDA-A40A-4EEC-8657-4D6DA5BCE04F}"/>
              </a:ext>
            </a:extLst>
          </p:cNvPr>
          <p:cNvSpPr txBox="1"/>
          <p:nvPr/>
        </p:nvSpPr>
        <p:spPr>
          <a:xfrm>
            <a:off x="6096000" y="6281314"/>
            <a:ext cx="157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D5F0E7-58D5-4E13-B9E2-03462BC7C3A5}"/>
              </a:ext>
            </a:extLst>
          </p:cNvPr>
          <p:cNvSpPr txBox="1"/>
          <p:nvPr/>
        </p:nvSpPr>
        <p:spPr>
          <a:xfrm>
            <a:off x="6099357" y="6518144"/>
            <a:ext cx="157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F6D1A-D0D7-4269-92C2-E7E6BF76A981}"/>
              </a:ext>
            </a:extLst>
          </p:cNvPr>
          <p:cNvSpPr txBox="1"/>
          <p:nvPr/>
        </p:nvSpPr>
        <p:spPr>
          <a:xfrm>
            <a:off x="8459679" y="3657868"/>
            <a:ext cx="218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*Song Names should be a list/table - not a bar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FFDEE6-FC32-4D8F-8302-518781914AFC}"/>
              </a:ext>
            </a:extLst>
          </p:cNvPr>
          <p:cNvSpPr txBox="1"/>
          <p:nvPr/>
        </p:nvSpPr>
        <p:spPr>
          <a:xfrm>
            <a:off x="7837714" y="5762139"/>
            <a:ext cx="294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 data on the dots – use tooltips/popup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FA485-2F14-4B9E-A2A8-359A7364277A}"/>
              </a:ext>
            </a:extLst>
          </p:cNvPr>
          <p:cNvSpPr/>
          <p:nvPr/>
        </p:nvSpPr>
        <p:spPr>
          <a:xfrm>
            <a:off x="3876675" y="1245352"/>
            <a:ext cx="197167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Popularity by Decade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1A846F-103E-443F-A98D-028AC63E3391}"/>
              </a:ext>
            </a:extLst>
          </p:cNvPr>
          <p:cNvSpPr/>
          <p:nvPr/>
        </p:nvSpPr>
        <p:spPr>
          <a:xfrm>
            <a:off x="6110287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Artist Information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99667B-C3E6-40C7-9C2C-D6C7C3E57FD1}"/>
              </a:ext>
            </a:extLst>
          </p:cNvPr>
          <p:cNvSpPr/>
          <p:nvPr/>
        </p:nvSpPr>
        <p:spPr>
          <a:xfrm>
            <a:off x="1643063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A4127B-2EF0-4B10-95E8-5D84B3344482}"/>
              </a:ext>
            </a:extLst>
          </p:cNvPr>
          <p:cNvSpPr/>
          <p:nvPr/>
        </p:nvSpPr>
        <p:spPr>
          <a:xfrm>
            <a:off x="8343900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Characteristic Details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2A6C30-69C8-48EE-8844-CBB14578635D}"/>
              </a:ext>
            </a:extLst>
          </p:cNvPr>
          <p:cNvSpPr txBox="1"/>
          <p:nvPr/>
        </p:nvSpPr>
        <p:spPr>
          <a:xfrm>
            <a:off x="4511957" y="3823391"/>
            <a:ext cx="231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*Y axis = # of songs</a:t>
            </a:r>
          </a:p>
          <a:p>
            <a:r>
              <a:rPr lang="en-US" sz="1200" b="1" dirty="0"/>
              <a:t>*X axis = artist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DF36C7-D1DE-4BDB-9EB1-3AE3FDADDC70}"/>
              </a:ext>
            </a:extLst>
          </p:cNvPr>
          <p:cNvSpPr txBox="1"/>
          <p:nvPr/>
        </p:nvSpPr>
        <p:spPr>
          <a:xfrm>
            <a:off x="5367826" y="2393992"/>
            <a:ext cx="260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”Top” is based on popularity column</a:t>
            </a:r>
          </a:p>
        </p:txBody>
      </p:sp>
    </p:spTree>
    <p:extLst>
      <p:ext uri="{BB962C8B-B14F-4D97-AF65-F5344CB8AC3E}">
        <p14:creationId xmlns:p14="http://schemas.microsoft.com/office/powerpoint/2010/main" val="188799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95EB2-E44E-48C2-8C61-966F4D2D639C}"/>
              </a:ext>
            </a:extLst>
          </p:cNvPr>
          <p:cNvSpPr/>
          <p:nvPr/>
        </p:nvSpPr>
        <p:spPr>
          <a:xfrm>
            <a:off x="1214438" y="0"/>
            <a:ext cx="9486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FBA0E-0FCD-456F-9C43-BC663F4BEF07}"/>
              </a:ext>
            </a:extLst>
          </p:cNvPr>
          <p:cNvSpPr txBox="1"/>
          <p:nvPr/>
        </p:nvSpPr>
        <p:spPr>
          <a:xfrm>
            <a:off x="1643063" y="1747943"/>
            <a:ext cx="885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Artist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9625-96B2-4419-9B78-D0218B4F19FA}"/>
              </a:ext>
            </a:extLst>
          </p:cNvPr>
          <p:cNvSpPr txBox="1"/>
          <p:nvPr/>
        </p:nvSpPr>
        <p:spPr>
          <a:xfrm>
            <a:off x="1669256" y="209550"/>
            <a:ext cx="885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Site Name - Placeholder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919BC-BE59-4C16-BD2D-3001F743FFEA}"/>
              </a:ext>
            </a:extLst>
          </p:cNvPr>
          <p:cNvCxnSpPr/>
          <p:nvPr/>
        </p:nvCxnSpPr>
        <p:spPr>
          <a:xfrm>
            <a:off x="1643063" y="1128713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17858-604E-4904-B096-4E3F1AD1A676}"/>
              </a:ext>
            </a:extLst>
          </p:cNvPr>
          <p:cNvCxnSpPr/>
          <p:nvPr/>
        </p:nvCxnSpPr>
        <p:spPr>
          <a:xfrm>
            <a:off x="1607344" y="1695444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58E955-553F-45E9-895B-BD7D45FC54DE}"/>
              </a:ext>
            </a:extLst>
          </p:cNvPr>
          <p:cNvSpPr/>
          <p:nvPr/>
        </p:nvSpPr>
        <p:spPr>
          <a:xfrm>
            <a:off x="4873848" y="1777663"/>
            <a:ext cx="1062866" cy="21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88506-4597-4CAE-8EDF-1369F844D740}"/>
              </a:ext>
            </a:extLst>
          </p:cNvPr>
          <p:cNvSpPr/>
          <p:nvPr/>
        </p:nvSpPr>
        <p:spPr>
          <a:xfrm>
            <a:off x="5741685" y="1777663"/>
            <a:ext cx="1048578" cy="219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John Doe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192ADA7-F5E9-472B-9CEF-CACF71FFF096}"/>
              </a:ext>
            </a:extLst>
          </p:cNvPr>
          <p:cNvSpPr/>
          <p:nvPr/>
        </p:nvSpPr>
        <p:spPr>
          <a:xfrm rot="10800000">
            <a:off x="6618813" y="1781576"/>
            <a:ext cx="171450" cy="19188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41441-14A9-4C1B-9B65-F242447CD3DC}"/>
              </a:ext>
            </a:extLst>
          </p:cNvPr>
          <p:cNvSpPr txBox="1"/>
          <p:nvPr/>
        </p:nvSpPr>
        <p:spPr>
          <a:xfrm>
            <a:off x="3507573" y="2085744"/>
            <a:ext cx="39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Tracks Released  Over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9761A-2970-42DE-A2FE-04AF64452E80}"/>
              </a:ext>
            </a:extLst>
          </p:cNvPr>
          <p:cNvSpPr txBox="1"/>
          <p:nvPr/>
        </p:nvSpPr>
        <p:spPr>
          <a:xfrm>
            <a:off x="4443647" y="4124427"/>
            <a:ext cx="250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 Characteristics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79283-8B6C-4FFE-9666-FB1C87D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93" y="2401260"/>
            <a:ext cx="3991264" cy="1428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AB2632-894B-4C20-AC6A-C242EB34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08" y="4542965"/>
            <a:ext cx="1735673" cy="11703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E1B730-FB0B-4EF4-90A4-BD0E4EF7DC4B}"/>
              </a:ext>
            </a:extLst>
          </p:cNvPr>
          <p:cNvSpPr txBox="1"/>
          <p:nvPr/>
        </p:nvSpPr>
        <p:spPr>
          <a:xfrm>
            <a:off x="2672293" y="3073415"/>
            <a:ext cx="322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*x = year </a:t>
            </a:r>
          </a:p>
          <a:p>
            <a:r>
              <a:rPr lang="en-US" sz="1200" b="1" dirty="0"/>
              <a:t>*y = # of songs released by year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C8E0DE4-5118-449E-B7FD-8B94D92F2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57316" y="314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6E60F-F5DD-47A6-88F8-53CA40CA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149" y="4530544"/>
            <a:ext cx="3967393" cy="1585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915E97-D798-4EBB-A68B-9D31BCE52387}"/>
              </a:ext>
            </a:extLst>
          </p:cNvPr>
          <p:cNvSpPr txBox="1"/>
          <p:nvPr/>
        </p:nvSpPr>
        <p:spPr>
          <a:xfrm>
            <a:off x="7300500" y="6152905"/>
            <a:ext cx="3222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selected track characteristics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D35E4B-C266-4FE2-B0CC-663F939CF0C5}"/>
              </a:ext>
            </a:extLst>
          </p:cNvPr>
          <p:cNvSpPr/>
          <p:nvPr/>
        </p:nvSpPr>
        <p:spPr>
          <a:xfrm>
            <a:off x="1623715" y="4908516"/>
            <a:ext cx="1048578" cy="219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Song Name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8BBA367-0272-4476-A017-21E9E233C1DB}"/>
              </a:ext>
            </a:extLst>
          </p:cNvPr>
          <p:cNvSpPr/>
          <p:nvPr/>
        </p:nvSpPr>
        <p:spPr>
          <a:xfrm rot="10800000">
            <a:off x="2477013" y="4924711"/>
            <a:ext cx="171450" cy="19188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C3C6C-D421-4FB9-8D10-2E242761A1BF}"/>
              </a:ext>
            </a:extLst>
          </p:cNvPr>
          <p:cNvSpPr/>
          <p:nvPr/>
        </p:nvSpPr>
        <p:spPr>
          <a:xfrm>
            <a:off x="1623715" y="4627782"/>
            <a:ext cx="1062866" cy="21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E8C9B-6036-4265-96A9-7338B641CCE7}"/>
              </a:ext>
            </a:extLst>
          </p:cNvPr>
          <p:cNvSpPr txBox="1"/>
          <p:nvPr/>
        </p:nvSpPr>
        <p:spPr>
          <a:xfrm>
            <a:off x="3507573" y="5729287"/>
            <a:ext cx="173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 Blob – Average</a:t>
            </a:r>
          </a:p>
          <a:p>
            <a:r>
              <a:rPr lang="en-US" sz="1200" b="1" dirty="0"/>
              <a:t>1 Blob – Selected Song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6296A-FD60-46EF-8BDB-BE048320E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15" y="2401260"/>
            <a:ext cx="3144284" cy="147005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B0B12D-2D40-4A4B-8356-0DE8237963C9}"/>
              </a:ext>
            </a:extLst>
          </p:cNvPr>
          <p:cNvSpPr txBox="1"/>
          <p:nvPr/>
        </p:nvSpPr>
        <p:spPr>
          <a:xfrm>
            <a:off x="6947598" y="2154080"/>
            <a:ext cx="3222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TBD – pick bar or line chart based 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5BC06-2FC2-4011-ACF5-9D4CFC68E2EC}"/>
              </a:ext>
            </a:extLst>
          </p:cNvPr>
          <p:cNvSpPr/>
          <p:nvPr/>
        </p:nvSpPr>
        <p:spPr>
          <a:xfrm>
            <a:off x="3876675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Popularity by Decade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E8D2ED-A13D-434D-831E-AD8E0896F3A3}"/>
              </a:ext>
            </a:extLst>
          </p:cNvPr>
          <p:cNvSpPr/>
          <p:nvPr/>
        </p:nvSpPr>
        <p:spPr>
          <a:xfrm>
            <a:off x="6110287" y="1245352"/>
            <a:ext cx="197167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Artist Information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EA26B3-7AE7-4BC6-8D5C-FB3270B35BDF}"/>
              </a:ext>
            </a:extLst>
          </p:cNvPr>
          <p:cNvSpPr/>
          <p:nvPr/>
        </p:nvSpPr>
        <p:spPr>
          <a:xfrm>
            <a:off x="1643063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3DFA20-8454-4496-88BD-8D9888D9D483}"/>
              </a:ext>
            </a:extLst>
          </p:cNvPr>
          <p:cNvSpPr/>
          <p:nvPr/>
        </p:nvSpPr>
        <p:spPr>
          <a:xfrm>
            <a:off x="8343900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Characteristic Details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32822-1511-4BEE-B52C-3907DEC4CC54}"/>
              </a:ext>
            </a:extLst>
          </p:cNvPr>
          <p:cNvCxnSpPr/>
          <p:nvPr/>
        </p:nvCxnSpPr>
        <p:spPr>
          <a:xfrm>
            <a:off x="1745456" y="4048119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1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95EB2-E44E-48C2-8C61-966F4D2D639C}"/>
              </a:ext>
            </a:extLst>
          </p:cNvPr>
          <p:cNvSpPr/>
          <p:nvPr/>
        </p:nvSpPr>
        <p:spPr>
          <a:xfrm>
            <a:off x="1214438" y="0"/>
            <a:ext cx="9486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9625-96B2-4419-9B78-D0218B4F19FA}"/>
              </a:ext>
            </a:extLst>
          </p:cNvPr>
          <p:cNvSpPr txBox="1"/>
          <p:nvPr/>
        </p:nvSpPr>
        <p:spPr>
          <a:xfrm>
            <a:off x="1669256" y="209550"/>
            <a:ext cx="8853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Site Name - Placeholder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919BC-BE59-4C16-BD2D-3001F743FFEA}"/>
              </a:ext>
            </a:extLst>
          </p:cNvPr>
          <p:cNvCxnSpPr/>
          <p:nvPr/>
        </p:nvCxnSpPr>
        <p:spPr>
          <a:xfrm>
            <a:off x="1643063" y="1128713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ACF385-3EEE-479D-8C42-3C21D06CE465}"/>
              </a:ext>
            </a:extLst>
          </p:cNvPr>
          <p:cNvSpPr/>
          <p:nvPr/>
        </p:nvSpPr>
        <p:spPr>
          <a:xfrm>
            <a:off x="3876675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Popularity by Decade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454EC-3FA3-4805-9ADA-EA3E384C62E9}"/>
              </a:ext>
            </a:extLst>
          </p:cNvPr>
          <p:cNvSpPr/>
          <p:nvPr/>
        </p:nvSpPr>
        <p:spPr>
          <a:xfrm>
            <a:off x="6110287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Artist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85307-F20A-4414-9485-14D570AA3664}"/>
              </a:ext>
            </a:extLst>
          </p:cNvPr>
          <p:cNvSpPr/>
          <p:nvPr/>
        </p:nvSpPr>
        <p:spPr>
          <a:xfrm>
            <a:off x="1643063" y="1245352"/>
            <a:ext cx="197167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17858-604E-4904-B096-4E3F1AD1A676}"/>
              </a:ext>
            </a:extLst>
          </p:cNvPr>
          <p:cNvCxnSpPr/>
          <p:nvPr/>
        </p:nvCxnSpPr>
        <p:spPr>
          <a:xfrm>
            <a:off x="1607344" y="1695444"/>
            <a:ext cx="870108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AC8E0DE4-5118-449E-B7FD-8B94D92F2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D1B0EF-1A4C-41F2-BDE5-DE1146D3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9" y="2257427"/>
            <a:ext cx="8830368" cy="39449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F08397-E162-4FD9-9FD5-8478B0D82753}"/>
              </a:ext>
            </a:extLst>
          </p:cNvPr>
          <p:cNvSpPr/>
          <p:nvPr/>
        </p:nvSpPr>
        <p:spPr>
          <a:xfrm>
            <a:off x="8343900" y="1245352"/>
            <a:ext cx="197167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Characteristic Details</a:t>
            </a:r>
          </a:p>
        </p:txBody>
      </p:sp>
    </p:spTree>
    <p:extLst>
      <p:ext uri="{BB962C8B-B14F-4D97-AF65-F5344CB8AC3E}">
        <p14:creationId xmlns:p14="http://schemas.microsoft.com/office/powerpoint/2010/main" val="41888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88FD-F9FE-4246-A4C3-3006554E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C788-4217-4974-B7B1-E8FDA50A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HTML/CSS/Bootstrap – Team Effort on Saturday</a:t>
            </a:r>
          </a:p>
          <a:p>
            <a:r>
              <a:rPr lang="en-US" dirty="0"/>
              <a:t>Decade Charts</a:t>
            </a:r>
          </a:p>
          <a:p>
            <a:pPr lvl="1"/>
            <a:r>
              <a:rPr lang="en-US" dirty="0"/>
              <a:t>Dropdown - Christy</a:t>
            </a:r>
          </a:p>
          <a:p>
            <a:pPr lvl="1"/>
            <a:r>
              <a:rPr lang="en-US" dirty="0"/>
              <a:t>Top 10 Songs - Igor</a:t>
            </a:r>
          </a:p>
          <a:p>
            <a:pPr lvl="1"/>
            <a:r>
              <a:rPr lang="en-US" dirty="0"/>
              <a:t>Top 10 Artists - Germaine</a:t>
            </a:r>
          </a:p>
          <a:p>
            <a:pPr lvl="1"/>
            <a:r>
              <a:rPr lang="en-US" dirty="0"/>
              <a:t>Scatter Chart – Popularity vs XXX - Christy</a:t>
            </a:r>
          </a:p>
          <a:p>
            <a:r>
              <a:rPr lang="en-US" dirty="0"/>
              <a:t>Artist Charts</a:t>
            </a:r>
          </a:p>
          <a:p>
            <a:pPr lvl="1"/>
            <a:r>
              <a:rPr lang="en-US" dirty="0"/>
              <a:t>Dropdown (2) – Corey (or group effort Saturday)</a:t>
            </a:r>
          </a:p>
          <a:p>
            <a:pPr lvl="1"/>
            <a:r>
              <a:rPr lang="en-US" dirty="0"/>
              <a:t># of Songs by Year (line or bar chart) - Igor</a:t>
            </a:r>
          </a:p>
          <a:p>
            <a:pPr lvl="1"/>
            <a:r>
              <a:rPr lang="en-US" dirty="0"/>
              <a:t>Radar Chart - Corey</a:t>
            </a:r>
          </a:p>
          <a:p>
            <a:pPr lvl="1"/>
            <a:r>
              <a:rPr lang="en-US" dirty="0"/>
              <a:t>Song Characteristic Chart (squiggly line) - Corey</a:t>
            </a:r>
          </a:p>
          <a:p>
            <a:r>
              <a:rPr lang="en-US" dirty="0"/>
              <a:t>Home Page (static image? Description text)</a:t>
            </a:r>
          </a:p>
          <a:p>
            <a:r>
              <a:rPr lang="en-US" dirty="0"/>
              <a:t>Characteristic Description page (Descriptive text)</a:t>
            </a:r>
          </a:p>
          <a:p>
            <a:r>
              <a:rPr lang="en-US" dirty="0"/>
              <a:t>CSV &amp; Postgres Setup - Corey</a:t>
            </a:r>
          </a:p>
          <a:p>
            <a:r>
              <a:rPr lang="en-US" dirty="0"/>
              <a:t>Data Cleanup - Igor</a:t>
            </a:r>
          </a:p>
        </p:txBody>
      </p:sp>
    </p:spTree>
    <p:extLst>
      <p:ext uri="{BB962C8B-B14F-4D97-AF65-F5344CB8AC3E}">
        <p14:creationId xmlns:p14="http://schemas.microsoft.com/office/powerpoint/2010/main" val="362241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311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Task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Patrick</dc:creator>
  <cp:lastModifiedBy>Christy Patrick</cp:lastModifiedBy>
  <cp:revision>16</cp:revision>
  <dcterms:created xsi:type="dcterms:W3CDTF">2020-12-02T03:40:08Z</dcterms:created>
  <dcterms:modified xsi:type="dcterms:W3CDTF">2020-12-04T02:14:12Z</dcterms:modified>
</cp:coreProperties>
</file>