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7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51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3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A3F5CE-1430-4C63-B8AB-FD5008556E9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1836B4-49EE-4BD3-9261-F076E77ED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2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DD22-A93D-481A-B35C-964A2284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1908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1ED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Song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119E9-8EFC-402F-B52A-0ECE72A9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4597167"/>
            <a:ext cx="10352199" cy="1459684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Group 4: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Germaine Johnson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Corey McCulley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Christy Patrick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Igor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Pavlunin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C8B947A-DC2F-4850-8CC2-5378B7FE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33" y="1267964"/>
            <a:ext cx="7199391" cy="2161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FA83B-AC82-45A9-AFD0-76D896CB380C}"/>
              </a:ext>
            </a:extLst>
          </p:cNvPr>
          <p:cNvCxnSpPr>
            <a:cxnSpLocks/>
          </p:cNvCxnSpPr>
          <p:nvPr/>
        </p:nvCxnSpPr>
        <p:spPr>
          <a:xfrm>
            <a:off x="913784" y="4414007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1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2 Theme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7B2B1A-B2BB-4AFA-9596-702AAFDF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Explores Spotify data for 150,000+ songs released from 1921 – 2020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 </a:t>
            </a:r>
            <a:r>
              <a:rPr lang="en-US" dirty="0">
                <a:solidFill>
                  <a:srgbClr val="1ED7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dirty="0">
              <a:solidFill>
                <a:srgbClr val="1ED7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of the dataset examines: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artists have been popular through the decades?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artists have released the highest number of songs?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songs in each decade?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song characteristics impact popularity?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song characteristics typically used by each artist?</a:t>
            </a:r>
          </a:p>
        </p:txBody>
      </p:sp>
      <p:pic>
        <p:nvPicPr>
          <p:cNvPr id="8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85068D66-64E4-48CA-95C1-2B209A21A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613B6-6C4B-482F-ABEA-2DB2E75B286C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Munging Techniques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80E8A7-FEA5-438A-B1A8-FCD4F27E6025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5714EE-9FAB-4F03-9904-77511921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5290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Exploration of the Spotify csv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Transformation: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the data (i.e. removed select special characters and select audio types such as audio books)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Added a column to count songs per decade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Grouped release dates by decade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 null values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Removed unnecessary columns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Dropped duplicates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Rearranged the column order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Updated column headers to proper case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Exported the data to a master csv file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data into Postgres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query statements to confirm the data was loaded successfully in the Postgres database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filtered visualization data with cleaned data file to validate expected results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46B17DFF-BFA8-45BC-BD07-63CF8EC44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B7DB00-0F0E-49F8-924A-BF9EEACB7733}"/>
              </a:ext>
            </a:extLst>
          </p:cNvPr>
          <p:cNvSpPr/>
          <p:nvPr/>
        </p:nvSpPr>
        <p:spPr>
          <a:xfrm>
            <a:off x="0" y="128691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 notes:</a:t>
            </a:r>
          </a:p>
        </p:txBody>
      </p:sp>
    </p:spTree>
    <p:extLst>
      <p:ext uri="{BB962C8B-B14F-4D97-AF65-F5344CB8AC3E}">
        <p14:creationId xmlns:p14="http://schemas.microsoft.com/office/powerpoint/2010/main" val="104907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7AE0-0A2E-4D9E-9357-43694BDC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 notes: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data loaded into Postgres database using Python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Visualizations developed with: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Chart.js (radar plot)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D3.js (bar plots, scatter plots, table data)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 built using HTML / CSS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Flask Restful API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Heroku </a:t>
            </a:r>
          </a:p>
        </p:txBody>
      </p:sp>
      <p:pic>
        <p:nvPicPr>
          <p:cNvPr id="4" name="Content Placeholder 4" descr="Logo, icon&#10;&#10;Description automatically generated">
            <a:extLst>
              <a:ext uri="{FF2B5EF4-FFF2-40B4-BE49-F238E27FC236}">
                <a16:creationId xmlns:a16="http://schemas.microsoft.com/office/drawing/2014/main" id="{1AED4217-A7B1-4613-9D0F-31B23F9E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1768">
            <a:off x="10760491" y="5391445"/>
            <a:ext cx="1393727" cy="1393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2EEB82-A382-4AC1-9690-A6BB57044A47}"/>
              </a:ext>
            </a:extLst>
          </p:cNvPr>
          <p:cNvCxnSpPr>
            <a:cxnSpLocks/>
          </p:cNvCxnSpPr>
          <p:nvPr/>
        </p:nvCxnSpPr>
        <p:spPr>
          <a:xfrm>
            <a:off x="919900" y="1569201"/>
            <a:ext cx="10352199" cy="0"/>
          </a:xfrm>
          <a:prstGeom prst="line">
            <a:avLst/>
          </a:prstGeom>
          <a:ln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3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461-32A4-462E-BC61-E632203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7249349-886A-40FB-81B4-0F44FD346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01" y="1580050"/>
            <a:ext cx="8563310" cy="3983042"/>
          </a:xfrm>
          <a:prstGeom prst="rect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7B036-C44F-408C-8C52-AD88AB8CEB1C}"/>
              </a:ext>
            </a:extLst>
          </p:cNvPr>
          <p:cNvSpPr txBox="1"/>
          <p:nvPr/>
        </p:nvSpPr>
        <p:spPr>
          <a:xfrm>
            <a:off x="4420998" y="2692866"/>
            <a:ext cx="281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 of the home page – replace with current image</a:t>
            </a:r>
          </a:p>
        </p:txBody>
      </p:sp>
    </p:spTree>
    <p:extLst>
      <p:ext uri="{BB962C8B-B14F-4D97-AF65-F5344CB8AC3E}">
        <p14:creationId xmlns:p14="http://schemas.microsoft.com/office/powerpoint/2010/main" val="1994800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120</TotalTime>
  <Words>258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Calisto MT</vt:lpstr>
      <vt:lpstr>Wingdings 2</vt:lpstr>
      <vt:lpstr>Slate</vt:lpstr>
      <vt:lpstr>Top Song Data</vt:lpstr>
      <vt:lpstr>Project 2 Theme</vt:lpstr>
      <vt:lpstr>Data Munging Techniques</vt:lpstr>
      <vt:lpstr>Coding Approach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Top Song Data</dc:title>
  <dc:creator>Christy Patrick</dc:creator>
  <cp:lastModifiedBy>Christy Patrick</cp:lastModifiedBy>
  <cp:revision>16</cp:revision>
  <dcterms:created xsi:type="dcterms:W3CDTF">2020-12-10T01:43:12Z</dcterms:created>
  <dcterms:modified xsi:type="dcterms:W3CDTF">2020-12-10T03:43:44Z</dcterms:modified>
</cp:coreProperties>
</file>