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y Patrick" initials="CP" lastIdx="1" clrIdx="0">
    <p:extLst>
      <p:ext uri="{19B8F6BF-5375-455C-9EA6-DF929625EA0E}">
        <p15:presenceInfo xmlns:p15="http://schemas.microsoft.com/office/powerpoint/2012/main" userId="8bf7bc2628aba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6:34.391" idx="1">
    <p:pos x="1554" y="1971"/>
    <p:text>Add link to the site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51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8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9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2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DD22-A93D-481A-B35C-964A2284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19081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1ED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Song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119E9-8EFC-402F-B52A-0ECE72A9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4597167"/>
            <a:ext cx="10352199" cy="1459684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Group 4: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Germaine Johnson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Corey McCulley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Christy Patrick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Pavlunin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C8B947A-DC2F-4850-8CC2-5378B7FED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33" y="1267964"/>
            <a:ext cx="7199391" cy="21610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FA83B-AC82-45A9-AFD0-76D896CB380C}"/>
              </a:ext>
            </a:extLst>
          </p:cNvPr>
          <p:cNvCxnSpPr>
            <a:cxnSpLocks/>
          </p:cNvCxnSpPr>
          <p:nvPr/>
        </p:nvCxnSpPr>
        <p:spPr>
          <a:xfrm>
            <a:off x="913784" y="4414007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1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2 Theme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7B2B1A-B2BB-4AFA-9596-702AAFDF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Explores Spotify data for 150,000+ songs released from 1921 – 2020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r>
              <a:rPr lang="en-US" dirty="0">
                <a:solidFill>
                  <a:srgbClr val="1ED7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dirty="0">
              <a:solidFill>
                <a:srgbClr val="1ED7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Exploration of the dataset: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artists have been popular through the decades?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artists have released the highest number of songs?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songs in each decade?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song characteristics impact popularity?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song characteristics typically used by each artist?</a:t>
            </a:r>
          </a:p>
        </p:txBody>
      </p:sp>
      <p:pic>
        <p:nvPicPr>
          <p:cNvPr id="8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85068D66-64E4-48CA-95C1-2B209A21A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613B6-6C4B-482F-ABEA-2DB2E75B286C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Munging Techniques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80E8A7-FEA5-438A-B1A8-FCD4F27E6025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5714EE-9FAB-4F03-9904-77511921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290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Exploration of the Spotify csv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Transformation: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and processing the data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data into Postgres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query statements to confirm the data was loaded successfully in the Postgres database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filtered visualization data with cleaned data file to validate expected results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46B17DFF-BFA8-45BC-BD07-63CF8EC44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07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7AE0-0A2E-4D9E-9357-43694BDC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data loaded into Postgres database using Python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Visualizations developed with: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Chart.js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D3.js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 built using HTML / CSS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Flask Restful API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Heroku </a:t>
            </a:r>
          </a:p>
        </p:txBody>
      </p:sp>
      <p:pic>
        <p:nvPicPr>
          <p:cNvPr id="4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1AED4217-A7B1-4613-9D0F-31B23F9EC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2EEB82-A382-4AC1-9690-A6BB57044A47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3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3935"/>
            <a:ext cx="3308985" cy="970450"/>
          </a:xfrm>
        </p:spPr>
        <p:txBody>
          <a:bodyPr/>
          <a:lstStyle/>
          <a:p>
            <a:r>
              <a:rPr lang="en-US" u="sng" dirty="0">
                <a:solidFill>
                  <a:srgbClr val="1ED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F1DD4-849A-4934-BE24-6A54F835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4" y="161351"/>
            <a:ext cx="7833956" cy="6496624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1B0D21-6E8E-4B1A-AEEB-EDD2FC74AF8A}"/>
              </a:ext>
            </a:extLst>
          </p:cNvPr>
          <p:cNvCxnSpPr>
            <a:cxnSpLocks/>
          </p:cNvCxnSpPr>
          <p:nvPr/>
        </p:nvCxnSpPr>
        <p:spPr>
          <a:xfrm flipV="1">
            <a:off x="3291840" y="640081"/>
            <a:ext cx="0" cy="5598159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0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7AE0-0A2E-4D9E-9357-43694BDC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1AED4217-A7B1-4613-9D0F-31B23F9EC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2EEB82-A382-4AC1-9690-A6BB57044A47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88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159</TotalTime>
  <Words>173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Wingdings 2</vt:lpstr>
      <vt:lpstr>Slate</vt:lpstr>
      <vt:lpstr>Top Song Data</vt:lpstr>
      <vt:lpstr>Project 2 Theme</vt:lpstr>
      <vt:lpstr>Data Munging Techniques</vt:lpstr>
      <vt:lpstr>Coding Approach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Top Song Data</dc:title>
  <dc:creator>Christy Patrick</dc:creator>
  <cp:lastModifiedBy>Christy Patrick</cp:lastModifiedBy>
  <cp:revision>19</cp:revision>
  <dcterms:created xsi:type="dcterms:W3CDTF">2020-12-10T01:43:12Z</dcterms:created>
  <dcterms:modified xsi:type="dcterms:W3CDTF">2020-12-11T01:51:44Z</dcterms:modified>
</cp:coreProperties>
</file>