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E998-7260-CED0-0146-11938C32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BBFF6-B4E2-A743-7D06-971409E5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09EB-62BB-0A07-8B40-0196AC7C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BE9F-6137-B795-64D0-E7DC3BC9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D136-6C4A-5482-A183-F76E7F33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F4DF-C5AA-AF72-6E9D-C2BAF10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21EB-83E3-0546-E940-C3C0631B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F30F-F2B5-EE4E-DB42-BC747553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D008-FB81-8A22-545F-1A2EABC8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ECC0-8DD4-5D75-9FF9-5B66ADC0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E80D6-F705-73B2-FF08-EBD0E247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AF69-DC85-D916-A981-F8B39279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BD0D-9DFF-38C1-B595-02F57276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8DA4-AF8E-7684-2ACB-79A0870D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308F-43EA-D3CF-F6DB-B6375DCE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4DC6-7603-EA20-BB53-A64DC7AB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6949-6433-B4BD-AF91-4246098D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167-91F7-14B6-2B57-5CB8F681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EB25-339B-4048-3AB1-E5C0A90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5272-935B-FE9C-AED5-03621E85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3E29-9506-74F9-748A-2B75CFF3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C008-C3F5-7BB4-E56A-0A2640C7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8387-2615-FF4C-F656-26ADFE39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C0DE-BCAD-BF75-D7DD-137F3A39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D86B-9C80-4722-E645-0120F2E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237D-B4A4-7A81-6ABA-C9AACA3B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9BC1-513C-9119-2D8C-3AB4F0E7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C548-92CC-938E-EB23-DDDC060E7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58A5-7809-C9BA-ECE3-BBE9E6A8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E622-5E85-2F99-8F54-BB7F892E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B96B-4F90-A560-76AD-164DB957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1680-E2E7-E8E8-5660-011430B9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8859-1BAF-1BC6-7BA5-7AB6314F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F9F36-0CB6-CA2E-A9E9-2A03A2B1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308D5-D182-A265-A274-2440E01D1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2351C-F324-0F1B-592A-F50F9B916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42F01-C806-EF3F-8CA5-F1EE450D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E5187-0DF1-665B-E4FE-4C566497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2BC8F-EBA5-91B5-0958-E04F56D6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2C80-A43C-6737-6F5A-07299FC4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61986-4499-DC2D-BB11-D965426F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4320-7A04-BE4C-E7C3-4B775881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45EB1-8F55-5251-312A-B767BB9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8AE73-F3A3-2842-D7BF-E4564E2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1F9B8-9AD6-4F36-BAD0-104B419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1FB-17B4-41CC-C6AF-3C0CC177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FD0-E56A-AF2D-92FF-3ABD2A6D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05A7-BF50-CEAC-C1D2-360DED14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EB76-EC24-06F8-FC99-ECA5635C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5882D-AE7D-D74D-96D4-577B6B08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1CCCF-904F-861B-9340-E1C596E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A665-3B2B-E5C0-D4D1-DD654633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AB2-4336-F383-5DA5-BB7D6A4B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EF7F-EFF8-0867-1753-CBBA95D9C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FE127-0A6F-962C-066E-4773B951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66D0A-D145-22D4-5C2A-9B6AB034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856D-83C4-C686-E890-03C89F1D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6943F-3FC0-32FA-C186-8FD2442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20FF6-3F21-6009-08A2-2996BCC6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2DF1-C84B-6C30-AEEF-E994C229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430C-A1D6-0E59-CEBB-2B0B18809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29D7-44CA-45AC-901E-7B2D467BBDD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4B8D-D264-8650-8F29-86BCD846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5A9C-C1BB-23B3-149E-DD359A40F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257A-BDC3-4EDD-898E-DEA2F06F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339D0-EA88-FF21-2952-6FF7EDF7BB7C}"/>
              </a:ext>
            </a:extLst>
          </p:cNvPr>
          <p:cNvSpPr/>
          <p:nvPr/>
        </p:nvSpPr>
        <p:spPr>
          <a:xfrm>
            <a:off x="3431177" y="182881"/>
            <a:ext cx="5329646" cy="607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7AF73-DFFD-673A-A993-12199C695FB1}"/>
              </a:ext>
            </a:extLst>
          </p:cNvPr>
          <p:cNvSpPr/>
          <p:nvPr/>
        </p:nvSpPr>
        <p:spPr>
          <a:xfrm>
            <a:off x="3431177" y="182881"/>
            <a:ext cx="5329646" cy="744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C4C7-3A4B-2148-0B15-BBF1D1E91869}"/>
              </a:ext>
            </a:extLst>
          </p:cNvPr>
          <p:cNvSpPr txBox="1"/>
          <p:nvPr/>
        </p:nvSpPr>
        <p:spPr>
          <a:xfrm>
            <a:off x="3644537" y="375644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87787-58BD-CC0A-C438-CD523BFE576F}"/>
              </a:ext>
            </a:extLst>
          </p:cNvPr>
          <p:cNvSpPr txBox="1"/>
          <p:nvPr/>
        </p:nvSpPr>
        <p:spPr>
          <a:xfrm>
            <a:off x="492469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DD897-26EB-19AC-BADC-B7603E87C8D0}"/>
              </a:ext>
            </a:extLst>
          </p:cNvPr>
          <p:cNvSpPr txBox="1"/>
          <p:nvPr/>
        </p:nvSpPr>
        <p:spPr>
          <a:xfrm>
            <a:off x="620485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9D9FC-4567-1F5A-FD20-907159517293}"/>
              </a:ext>
            </a:extLst>
          </p:cNvPr>
          <p:cNvSpPr txBox="1"/>
          <p:nvPr/>
        </p:nvSpPr>
        <p:spPr>
          <a:xfrm>
            <a:off x="7482840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2B6B7-A394-9D47-C89C-20130A009589}"/>
              </a:ext>
            </a:extLst>
          </p:cNvPr>
          <p:cNvSpPr/>
          <p:nvPr/>
        </p:nvSpPr>
        <p:spPr>
          <a:xfrm>
            <a:off x="6520543" y="1661664"/>
            <a:ext cx="2009503" cy="244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C947CBD3-074F-AAE3-EFC9-C6BCF61547C8}"/>
              </a:ext>
            </a:extLst>
          </p:cNvPr>
          <p:cNvSpPr/>
          <p:nvPr/>
        </p:nvSpPr>
        <p:spPr>
          <a:xfrm>
            <a:off x="6768737" y="1981200"/>
            <a:ext cx="1606731" cy="15653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B3EE1-474D-6BD2-28D0-BF7E22EE3D38}"/>
              </a:ext>
            </a:extLst>
          </p:cNvPr>
          <p:cNvSpPr txBox="1"/>
          <p:nvPr/>
        </p:nvSpPr>
        <p:spPr>
          <a:xfrm rot="10800000" flipH="1" flipV="1">
            <a:off x="3737065" y="1770214"/>
            <a:ext cx="2009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Favorite Jokes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4A083-F7DB-D6EE-2B12-04B54268311D}"/>
              </a:ext>
            </a:extLst>
          </p:cNvPr>
          <p:cNvSpPr txBox="1"/>
          <p:nvPr/>
        </p:nvSpPr>
        <p:spPr>
          <a:xfrm rot="10800000" flipH="1" flipV="1">
            <a:off x="3880213" y="2282851"/>
            <a:ext cx="154577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Joke 1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981F5-2382-82A0-A34B-FA74CEE5BC8B}"/>
              </a:ext>
            </a:extLst>
          </p:cNvPr>
          <p:cNvSpPr txBox="1"/>
          <p:nvPr/>
        </p:nvSpPr>
        <p:spPr>
          <a:xfrm rot="10800000" flipH="1" flipV="1">
            <a:off x="3878551" y="3247147"/>
            <a:ext cx="154577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Joke 2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7E24D-C06B-C48E-D0A3-90EF6402C59D}"/>
              </a:ext>
            </a:extLst>
          </p:cNvPr>
          <p:cNvSpPr txBox="1"/>
          <p:nvPr/>
        </p:nvSpPr>
        <p:spPr>
          <a:xfrm rot="10800000" flipH="1" flipV="1">
            <a:off x="3914025" y="4211443"/>
            <a:ext cx="153046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Joke 3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41AA-46C0-9EC8-66D3-72F7AA9C7758}"/>
              </a:ext>
            </a:extLst>
          </p:cNvPr>
          <p:cNvSpPr txBox="1"/>
          <p:nvPr/>
        </p:nvSpPr>
        <p:spPr>
          <a:xfrm rot="10800000" flipH="1" flipV="1">
            <a:off x="3532416" y="1126771"/>
            <a:ext cx="22413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3FCAC-3472-6F90-C10A-0897DECA4EFA}"/>
              </a:ext>
            </a:extLst>
          </p:cNvPr>
          <p:cNvSpPr txBox="1"/>
          <p:nvPr/>
        </p:nvSpPr>
        <p:spPr>
          <a:xfrm>
            <a:off x="3532416" y="118614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6DC7A-48A3-851E-5BB1-68B0E3E4E90F}"/>
              </a:ext>
            </a:extLst>
          </p:cNvPr>
          <p:cNvSpPr txBox="1"/>
          <p:nvPr/>
        </p:nvSpPr>
        <p:spPr>
          <a:xfrm>
            <a:off x="3364776" y="1737250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B1485-DE70-AEF0-7336-E3D06F5D84C6}"/>
              </a:ext>
            </a:extLst>
          </p:cNvPr>
          <p:cNvSpPr txBox="1"/>
          <p:nvPr/>
        </p:nvSpPr>
        <p:spPr>
          <a:xfrm>
            <a:off x="3532416" y="6851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46545-5E77-1234-3319-F0F42489F0D0}"/>
              </a:ext>
            </a:extLst>
          </p:cNvPr>
          <p:cNvSpPr txBox="1"/>
          <p:nvPr/>
        </p:nvSpPr>
        <p:spPr>
          <a:xfrm>
            <a:off x="4853938" y="49645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27BB22-D891-CE4A-3C45-11A326AEBE2B}"/>
              </a:ext>
            </a:extLst>
          </p:cNvPr>
          <p:cNvSpPr txBox="1"/>
          <p:nvPr/>
        </p:nvSpPr>
        <p:spPr>
          <a:xfrm>
            <a:off x="6037217" y="4533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EAE9DD-91C1-69C5-7BFA-443531A5B7F7}"/>
              </a:ext>
            </a:extLst>
          </p:cNvPr>
          <p:cNvSpPr txBox="1"/>
          <p:nvPr/>
        </p:nvSpPr>
        <p:spPr>
          <a:xfrm>
            <a:off x="7399020" y="92028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4C7F22-4E87-9808-A86A-8F60CF583D4E}"/>
              </a:ext>
            </a:extLst>
          </p:cNvPr>
          <p:cNvSpPr txBox="1"/>
          <p:nvPr/>
        </p:nvSpPr>
        <p:spPr>
          <a:xfrm>
            <a:off x="431074" y="370507"/>
            <a:ext cx="2638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Header: </a:t>
            </a:r>
          </a:p>
          <a:p>
            <a:r>
              <a:rPr lang="en-US" dirty="0"/>
              <a:t>Background color: grey</a:t>
            </a:r>
          </a:p>
          <a:p>
            <a:r>
              <a:rPr lang="en-US" dirty="0"/>
              <a:t>font: </a:t>
            </a:r>
            <a:r>
              <a:rPr lang="en-US" dirty="0" err="1"/>
              <a:t>garamond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D57AE-540D-CDCF-AB7C-BA2FCA784479}"/>
              </a:ext>
            </a:extLst>
          </p:cNvPr>
          <p:cNvSpPr txBox="1"/>
          <p:nvPr/>
        </p:nvSpPr>
        <p:spPr>
          <a:xfrm>
            <a:off x="195943" y="2138485"/>
            <a:ext cx="287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Body/Page: </a:t>
            </a:r>
          </a:p>
          <a:p>
            <a:r>
              <a:rPr lang="en-US" dirty="0"/>
              <a:t>Background </a:t>
            </a:r>
            <a:r>
              <a:rPr lang="en-US" dirty="0" err="1"/>
              <a:t>color:light</a:t>
            </a:r>
            <a:r>
              <a:rPr lang="en-US" dirty="0"/>
              <a:t> blue</a:t>
            </a:r>
          </a:p>
          <a:p>
            <a:r>
              <a:rPr lang="en-US" dirty="0"/>
              <a:t>Font: </a:t>
            </a:r>
            <a:r>
              <a:rPr lang="en-US" dirty="0" err="1"/>
              <a:t>goudy</a:t>
            </a:r>
            <a:r>
              <a:rPr lang="en-US" dirty="0"/>
              <a:t> old style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AE83F8-4EF3-14A2-5984-54D753427B81}"/>
              </a:ext>
            </a:extLst>
          </p:cNvPr>
          <p:cNvSpPr txBox="1"/>
          <p:nvPr/>
        </p:nvSpPr>
        <p:spPr>
          <a:xfrm rot="10800000" flipH="1" flipV="1">
            <a:off x="4104455" y="2712696"/>
            <a:ext cx="12109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Joke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0594F-C739-C48E-39BB-CB074EA9046A}"/>
              </a:ext>
            </a:extLst>
          </p:cNvPr>
          <p:cNvSpPr txBox="1"/>
          <p:nvPr/>
        </p:nvSpPr>
        <p:spPr>
          <a:xfrm rot="10800000" flipH="1" flipV="1">
            <a:off x="4102793" y="3676992"/>
            <a:ext cx="12109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Joke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44FCA-65C5-93F1-6036-43D7E350C50B}"/>
              </a:ext>
            </a:extLst>
          </p:cNvPr>
          <p:cNvSpPr txBox="1"/>
          <p:nvPr/>
        </p:nvSpPr>
        <p:spPr>
          <a:xfrm rot="10800000" flipH="1" flipV="1">
            <a:off x="4138267" y="4641288"/>
            <a:ext cx="11989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Joke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BB1744-DB2E-52A6-EFF0-2B8FB3C3CE5D}"/>
              </a:ext>
            </a:extLst>
          </p:cNvPr>
          <p:cNvSpPr txBox="1"/>
          <p:nvPr/>
        </p:nvSpPr>
        <p:spPr>
          <a:xfrm>
            <a:off x="3457847" y="2268600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7BE0A-5631-875A-4C74-1208A37F9407}"/>
              </a:ext>
            </a:extLst>
          </p:cNvPr>
          <p:cNvSpPr txBox="1"/>
          <p:nvPr/>
        </p:nvSpPr>
        <p:spPr>
          <a:xfrm>
            <a:off x="3456185" y="320098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7577FB-A821-C6EF-7206-D548F1FE1E23}"/>
              </a:ext>
            </a:extLst>
          </p:cNvPr>
          <p:cNvSpPr txBox="1"/>
          <p:nvPr/>
        </p:nvSpPr>
        <p:spPr>
          <a:xfrm>
            <a:off x="3491658" y="4188360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087F3-2424-4F83-B57D-FAAB17852D1F}"/>
              </a:ext>
            </a:extLst>
          </p:cNvPr>
          <p:cNvSpPr txBox="1"/>
          <p:nvPr/>
        </p:nvSpPr>
        <p:spPr>
          <a:xfrm>
            <a:off x="3672361" y="268283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FF4E35-BAB6-EA30-71E8-A93807FB3882}"/>
              </a:ext>
            </a:extLst>
          </p:cNvPr>
          <p:cNvSpPr txBox="1"/>
          <p:nvPr/>
        </p:nvSpPr>
        <p:spPr>
          <a:xfrm>
            <a:off x="3630352" y="362195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36AFCE-28D9-71B9-7CD5-F54DA3B0C74B}"/>
              </a:ext>
            </a:extLst>
          </p:cNvPr>
          <p:cNvSpPr txBox="1"/>
          <p:nvPr/>
        </p:nvSpPr>
        <p:spPr>
          <a:xfrm>
            <a:off x="3654940" y="458431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280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339D0-EA88-FF21-2952-6FF7EDF7BB7C}"/>
              </a:ext>
            </a:extLst>
          </p:cNvPr>
          <p:cNvSpPr/>
          <p:nvPr/>
        </p:nvSpPr>
        <p:spPr>
          <a:xfrm>
            <a:off x="3431177" y="182881"/>
            <a:ext cx="5329646" cy="607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7AF73-DFFD-673A-A993-12199C695FB1}"/>
              </a:ext>
            </a:extLst>
          </p:cNvPr>
          <p:cNvSpPr/>
          <p:nvPr/>
        </p:nvSpPr>
        <p:spPr>
          <a:xfrm>
            <a:off x="3431177" y="182881"/>
            <a:ext cx="5329646" cy="744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C4C7-3A4B-2148-0B15-BBF1D1E91869}"/>
              </a:ext>
            </a:extLst>
          </p:cNvPr>
          <p:cNvSpPr txBox="1"/>
          <p:nvPr/>
        </p:nvSpPr>
        <p:spPr>
          <a:xfrm>
            <a:off x="3644537" y="375644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87787-58BD-CC0A-C438-CD523BFE576F}"/>
              </a:ext>
            </a:extLst>
          </p:cNvPr>
          <p:cNvSpPr txBox="1"/>
          <p:nvPr/>
        </p:nvSpPr>
        <p:spPr>
          <a:xfrm>
            <a:off x="492469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DD897-26EB-19AC-BADC-B7603E87C8D0}"/>
              </a:ext>
            </a:extLst>
          </p:cNvPr>
          <p:cNvSpPr txBox="1"/>
          <p:nvPr/>
        </p:nvSpPr>
        <p:spPr>
          <a:xfrm>
            <a:off x="620485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9D9FC-4567-1F5A-FD20-907159517293}"/>
              </a:ext>
            </a:extLst>
          </p:cNvPr>
          <p:cNvSpPr txBox="1"/>
          <p:nvPr/>
        </p:nvSpPr>
        <p:spPr>
          <a:xfrm>
            <a:off x="7482840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41AA-46C0-9EC8-66D3-72F7AA9C7758}"/>
              </a:ext>
            </a:extLst>
          </p:cNvPr>
          <p:cNvSpPr txBox="1"/>
          <p:nvPr/>
        </p:nvSpPr>
        <p:spPr>
          <a:xfrm rot="10800000" flipH="1" flipV="1">
            <a:off x="3532416" y="1126771"/>
            <a:ext cx="22413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1979B-43AB-DD94-E92F-F664DD98A4BC}"/>
              </a:ext>
            </a:extLst>
          </p:cNvPr>
          <p:cNvSpPr txBox="1"/>
          <p:nvPr/>
        </p:nvSpPr>
        <p:spPr>
          <a:xfrm>
            <a:off x="3644537" y="193330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4C0B7-68E2-0BB2-18B7-C0E95D1DA510}"/>
              </a:ext>
            </a:extLst>
          </p:cNvPr>
          <p:cNvSpPr txBox="1"/>
          <p:nvPr/>
        </p:nvSpPr>
        <p:spPr>
          <a:xfrm>
            <a:off x="3644537" y="235723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54FE-91B2-EA61-48DB-1D970C672275}"/>
              </a:ext>
            </a:extLst>
          </p:cNvPr>
          <p:cNvSpPr txBox="1"/>
          <p:nvPr/>
        </p:nvSpPr>
        <p:spPr>
          <a:xfrm>
            <a:off x="4439192" y="3988667"/>
            <a:ext cx="19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Favorite Joke: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21FC0-87FF-FB6A-23FD-FE897212DB59}"/>
              </a:ext>
            </a:extLst>
          </p:cNvPr>
          <p:cNvSpPr/>
          <p:nvPr/>
        </p:nvSpPr>
        <p:spPr>
          <a:xfrm>
            <a:off x="4395649" y="1979023"/>
            <a:ext cx="1626327" cy="27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 </a:t>
            </a:r>
            <a:r>
              <a:rPr lang="en-US" dirty="0" err="1"/>
              <a:t>Ster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1AE2D-FCDF-5720-D08B-1F3FC6B88E1E}"/>
              </a:ext>
            </a:extLst>
          </p:cNvPr>
          <p:cNvSpPr/>
          <p:nvPr/>
        </p:nvSpPr>
        <p:spPr>
          <a:xfrm>
            <a:off x="4395649" y="2386597"/>
            <a:ext cx="1626327" cy="27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A07EB1-125C-5766-7869-083B91D7C592}"/>
              </a:ext>
            </a:extLst>
          </p:cNvPr>
          <p:cNvSpPr/>
          <p:nvPr/>
        </p:nvSpPr>
        <p:spPr>
          <a:xfrm>
            <a:off x="4497977" y="4350521"/>
            <a:ext cx="3196045" cy="116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joke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51A4F-4864-3D6C-2551-33905C747207}"/>
              </a:ext>
            </a:extLst>
          </p:cNvPr>
          <p:cNvSpPr txBox="1"/>
          <p:nvPr/>
        </p:nvSpPr>
        <p:spPr>
          <a:xfrm>
            <a:off x="3644537" y="277945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4756B-C2D1-1738-E786-A1E8F0D0CF23}"/>
              </a:ext>
            </a:extLst>
          </p:cNvPr>
          <p:cNvSpPr/>
          <p:nvPr/>
        </p:nvSpPr>
        <p:spPr>
          <a:xfrm>
            <a:off x="4395649" y="2878506"/>
            <a:ext cx="1626327" cy="27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IgotTheJokes@yoohoo.com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190C70-B16B-A63C-8797-B03487A29F48}"/>
              </a:ext>
            </a:extLst>
          </p:cNvPr>
          <p:cNvSpPr txBox="1"/>
          <p:nvPr/>
        </p:nvSpPr>
        <p:spPr>
          <a:xfrm>
            <a:off x="4702628" y="3287638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Appropriate For Children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317134-6C90-B7F8-5064-3754C1DEDE22}"/>
              </a:ext>
            </a:extLst>
          </p:cNvPr>
          <p:cNvSpPr/>
          <p:nvPr/>
        </p:nvSpPr>
        <p:spPr>
          <a:xfrm>
            <a:off x="5682345" y="3725851"/>
            <a:ext cx="182880" cy="147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CC0824-3942-84C2-12E7-673B6FAE9A9B}"/>
              </a:ext>
            </a:extLst>
          </p:cNvPr>
          <p:cNvSpPr/>
          <p:nvPr/>
        </p:nvSpPr>
        <p:spPr>
          <a:xfrm>
            <a:off x="6810105" y="3723460"/>
            <a:ext cx="182880" cy="147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CB46A-BCEA-1535-5DD5-23F67E14E169}"/>
              </a:ext>
            </a:extLst>
          </p:cNvPr>
          <p:cNvSpPr txBox="1"/>
          <p:nvPr/>
        </p:nvSpPr>
        <p:spPr>
          <a:xfrm>
            <a:off x="5157654" y="3602183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D1A8F-8B57-AE47-C61F-BEF71BAF2707}"/>
              </a:ext>
            </a:extLst>
          </p:cNvPr>
          <p:cNvSpPr txBox="1"/>
          <p:nvPr/>
        </p:nvSpPr>
        <p:spPr>
          <a:xfrm>
            <a:off x="6274528" y="3602183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BAE9CF-1582-EC7A-8096-97C97DF30F58}"/>
              </a:ext>
            </a:extLst>
          </p:cNvPr>
          <p:cNvSpPr/>
          <p:nvPr/>
        </p:nvSpPr>
        <p:spPr>
          <a:xfrm>
            <a:off x="5157654" y="5669280"/>
            <a:ext cx="2144483" cy="34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9BF25-7D18-1627-A75F-8FBC52681A59}"/>
              </a:ext>
            </a:extLst>
          </p:cNvPr>
          <p:cNvSpPr txBox="1"/>
          <p:nvPr/>
        </p:nvSpPr>
        <p:spPr>
          <a:xfrm>
            <a:off x="6274528" y="1933303"/>
            <a:ext cx="2072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Blah blah blah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39884-F5B8-D9BE-6AB2-AC19DAD92472}"/>
              </a:ext>
            </a:extLst>
          </p:cNvPr>
          <p:cNvSpPr txBox="1"/>
          <p:nvPr/>
        </p:nvSpPr>
        <p:spPr>
          <a:xfrm>
            <a:off x="6274528" y="1588437"/>
            <a:ext cx="20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E36EA9-7E99-BDB5-28AF-1CD9B8A87147}"/>
              </a:ext>
            </a:extLst>
          </p:cNvPr>
          <p:cNvSpPr txBox="1"/>
          <p:nvPr/>
        </p:nvSpPr>
        <p:spPr>
          <a:xfrm>
            <a:off x="3532416" y="119991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D48991-E3FC-019F-22A8-6F7D75252D8B}"/>
              </a:ext>
            </a:extLst>
          </p:cNvPr>
          <p:cNvSpPr txBox="1"/>
          <p:nvPr/>
        </p:nvSpPr>
        <p:spPr>
          <a:xfrm>
            <a:off x="3532416" y="6851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8551AB-3C93-E1EB-97E5-02A5ECA1C09E}"/>
              </a:ext>
            </a:extLst>
          </p:cNvPr>
          <p:cNvSpPr txBox="1"/>
          <p:nvPr/>
        </p:nvSpPr>
        <p:spPr>
          <a:xfrm>
            <a:off x="4834344" y="2508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774EF8-BF90-4D3C-A7B8-52BE2BBA1F85}"/>
              </a:ext>
            </a:extLst>
          </p:cNvPr>
          <p:cNvSpPr txBox="1"/>
          <p:nvPr/>
        </p:nvSpPr>
        <p:spPr>
          <a:xfrm>
            <a:off x="6139538" y="2508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3D9863-598B-DE3F-4228-7933842678FE}"/>
              </a:ext>
            </a:extLst>
          </p:cNvPr>
          <p:cNvSpPr txBox="1"/>
          <p:nvPr/>
        </p:nvSpPr>
        <p:spPr>
          <a:xfrm>
            <a:off x="7369089" y="5077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4F300D-E96F-B0D0-CF08-6B619ADB21C4}"/>
              </a:ext>
            </a:extLst>
          </p:cNvPr>
          <p:cNvSpPr/>
          <p:nvPr/>
        </p:nvSpPr>
        <p:spPr>
          <a:xfrm>
            <a:off x="3644537" y="1773103"/>
            <a:ext cx="2377440" cy="156759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DB3798-9F18-B290-2341-EF8FEA02C247}"/>
              </a:ext>
            </a:extLst>
          </p:cNvPr>
          <p:cNvSpPr/>
          <p:nvPr/>
        </p:nvSpPr>
        <p:spPr>
          <a:xfrm>
            <a:off x="4568190" y="3245941"/>
            <a:ext cx="2725238" cy="74458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260450-A89C-842C-4861-1903B747E23D}"/>
              </a:ext>
            </a:extLst>
          </p:cNvPr>
          <p:cNvSpPr txBox="1"/>
          <p:nvPr/>
        </p:nvSpPr>
        <p:spPr>
          <a:xfrm>
            <a:off x="195943" y="2138485"/>
            <a:ext cx="287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Form/Input: </a:t>
            </a:r>
          </a:p>
          <a:p>
            <a:r>
              <a:rPr lang="en-US" dirty="0"/>
              <a:t>Font style: strong/bold</a:t>
            </a:r>
          </a:p>
          <a:p>
            <a:r>
              <a:rPr lang="en-US" dirty="0"/>
              <a:t>Font: Perpetua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AB8A65-A225-409A-D3AA-9EF27DA6B3E3}"/>
              </a:ext>
            </a:extLst>
          </p:cNvPr>
          <p:cNvSpPr txBox="1"/>
          <p:nvPr/>
        </p:nvSpPr>
        <p:spPr>
          <a:xfrm>
            <a:off x="6352904" y="2183958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3C3F5C-B94A-B91F-07E8-30DA15D98511}"/>
              </a:ext>
            </a:extLst>
          </p:cNvPr>
          <p:cNvSpPr txBox="1"/>
          <p:nvPr/>
        </p:nvSpPr>
        <p:spPr>
          <a:xfrm>
            <a:off x="8974183" y="2024765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 </a:t>
            </a:r>
          </a:p>
          <a:p>
            <a:r>
              <a:rPr lang="en-US" dirty="0"/>
              <a:t>Font: </a:t>
            </a:r>
            <a:r>
              <a:rPr lang="en-US" dirty="0" err="1"/>
              <a:t>goudy</a:t>
            </a:r>
            <a:r>
              <a:rPr lang="en-US" dirty="0"/>
              <a:t> old style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A004E7-8FE6-0DC7-DF1F-D7BAF6B6350B}"/>
              </a:ext>
            </a:extLst>
          </p:cNvPr>
          <p:cNvSpPr txBox="1"/>
          <p:nvPr/>
        </p:nvSpPr>
        <p:spPr>
          <a:xfrm>
            <a:off x="8908870" y="5381546"/>
            <a:ext cx="32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Button:</a:t>
            </a:r>
          </a:p>
          <a:p>
            <a:r>
              <a:rPr lang="en-US" dirty="0"/>
              <a:t>Color: grey </a:t>
            </a:r>
          </a:p>
          <a:p>
            <a:r>
              <a:rPr lang="en-US" dirty="0"/>
              <a:t>Border: yes</a:t>
            </a:r>
          </a:p>
          <a:p>
            <a:r>
              <a:rPr lang="en-US" dirty="0"/>
              <a:t>Font: </a:t>
            </a:r>
            <a:r>
              <a:rPr lang="en-US" dirty="0" err="1"/>
              <a:t>perpetua</a:t>
            </a:r>
            <a:r>
              <a:rPr lang="en-US" dirty="0"/>
              <a:t>, medium/large?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2A003-EA9B-14F9-7546-B0380A32AEEE}"/>
              </a:ext>
            </a:extLst>
          </p:cNvPr>
          <p:cNvSpPr txBox="1"/>
          <p:nvPr/>
        </p:nvSpPr>
        <p:spPr>
          <a:xfrm>
            <a:off x="8893086" y="3990525"/>
            <a:ext cx="32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Area:</a:t>
            </a:r>
          </a:p>
          <a:p>
            <a:r>
              <a:rPr lang="en-US" dirty="0"/>
              <a:t>Background Color: light grey </a:t>
            </a:r>
          </a:p>
          <a:p>
            <a:r>
              <a:rPr lang="en-US" dirty="0"/>
              <a:t>Border: yes</a:t>
            </a:r>
          </a:p>
          <a:p>
            <a:r>
              <a:rPr lang="en-US" dirty="0"/>
              <a:t>Font: </a:t>
            </a:r>
            <a:r>
              <a:rPr lang="en-US" dirty="0" err="1"/>
              <a:t>goudy</a:t>
            </a:r>
            <a:r>
              <a:rPr lang="en-US" dirty="0"/>
              <a:t>, medium/large?</a:t>
            </a:r>
          </a:p>
        </p:txBody>
      </p:sp>
    </p:spTree>
    <p:extLst>
      <p:ext uri="{BB962C8B-B14F-4D97-AF65-F5344CB8AC3E}">
        <p14:creationId xmlns:p14="http://schemas.microsoft.com/office/powerpoint/2010/main" val="188970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339D0-EA88-FF21-2952-6FF7EDF7BB7C}"/>
              </a:ext>
            </a:extLst>
          </p:cNvPr>
          <p:cNvSpPr/>
          <p:nvPr/>
        </p:nvSpPr>
        <p:spPr>
          <a:xfrm>
            <a:off x="3431177" y="182881"/>
            <a:ext cx="5329646" cy="607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7AF73-DFFD-673A-A993-12199C695FB1}"/>
              </a:ext>
            </a:extLst>
          </p:cNvPr>
          <p:cNvSpPr/>
          <p:nvPr/>
        </p:nvSpPr>
        <p:spPr>
          <a:xfrm>
            <a:off x="3431177" y="182881"/>
            <a:ext cx="5329646" cy="744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C4C7-3A4B-2148-0B15-BBF1D1E91869}"/>
              </a:ext>
            </a:extLst>
          </p:cNvPr>
          <p:cNvSpPr txBox="1"/>
          <p:nvPr/>
        </p:nvSpPr>
        <p:spPr>
          <a:xfrm>
            <a:off x="3644537" y="375644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87787-58BD-CC0A-C438-CD523BFE576F}"/>
              </a:ext>
            </a:extLst>
          </p:cNvPr>
          <p:cNvSpPr txBox="1"/>
          <p:nvPr/>
        </p:nvSpPr>
        <p:spPr>
          <a:xfrm>
            <a:off x="492469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DD897-26EB-19AC-BADC-B7603E87C8D0}"/>
              </a:ext>
            </a:extLst>
          </p:cNvPr>
          <p:cNvSpPr txBox="1"/>
          <p:nvPr/>
        </p:nvSpPr>
        <p:spPr>
          <a:xfrm>
            <a:off x="620485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9D9FC-4567-1F5A-FD20-907159517293}"/>
              </a:ext>
            </a:extLst>
          </p:cNvPr>
          <p:cNvSpPr txBox="1"/>
          <p:nvPr/>
        </p:nvSpPr>
        <p:spPr>
          <a:xfrm>
            <a:off x="7482840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41AA-46C0-9EC8-66D3-72F7AA9C7758}"/>
              </a:ext>
            </a:extLst>
          </p:cNvPr>
          <p:cNvSpPr txBox="1"/>
          <p:nvPr/>
        </p:nvSpPr>
        <p:spPr>
          <a:xfrm rot="10800000" flipH="1" flipV="1">
            <a:off x="3532416" y="1126771"/>
            <a:ext cx="22413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BC240-4697-1066-9B2A-6507991E3782}"/>
              </a:ext>
            </a:extLst>
          </p:cNvPr>
          <p:cNvSpPr txBox="1"/>
          <p:nvPr/>
        </p:nvSpPr>
        <p:spPr>
          <a:xfrm>
            <a:off x="3762103" y="186798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other jokes? See these links!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0AEA-19B0-A710-84AF-3022393B9728}"/>
              </a:ext>
            </a:extLst>
          </p:cNvPr>
          <p:cNvSpPr txBox="1"/>
          <p:nvPr/>
        </p:nvSpPr>
        <p:spPr>
          <a:xfrm>
            <a:off x="3879669" y="2586446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897B0-B52B-60AF-DC02-22CD03181E89}"/>
              </a:ext>
            </a:extLst>
          </p:cNvPr>
          <p:cNvSpPr txBox="1"/>
          <p:nvPr/>
        </p:nvSpPr>
        <p:spPr>
          <a:xfrm>
            <a:off x="3879669" y="2978236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2D296-1BBE-7FF7-58AB-73B4943FD66B}"/>
              </a:ext>
            </a:extLst>
          </p:cNvPr>
          <p:cNvSpPr txBox="1"/>
          <p:nvPr/>
        </p:nvSpPr>
        <p:spPr>
          <a:xfrm>
            <a:off x="3879669" y="3370026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236A2-F96D-5245-0BEC-6522EE42D852}"/>
              </a:ext>
            </a:extLst>
          </p:cNvPr>
          <p:cNvSpPr txBox="1"/>
          <p:nvPr/>
        </p:nvSpPr>
        <p:spPr>
          <a:xfrm>
            <a:off x="3879669" y="3761816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A3A04-4239-5024-C4C8-3AFE377E38EB}"/>
              </a:ext>
            </a:extLst>
          </p:cNvPr>
          <p:cNvSpPr txBox="1"/>
          <p:nvPr/>
        </p:nvSpPr>
        <p:spPr>
          <a:xfrm>
            <a:off x="3879669" y="4153606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70E76-6A5E-ADB5-17AA-C6D81CD654C6}"/>
              </a:ext>
            </a:extLst>
          </p:cNvPr>
          <p:cNvSpPr txBox="1"/>
          <p:nvPr/>
        </p:nvSpPr>
        <p:spPr>
          <a:xfrm>
            <a:off x="3606439" y="1196140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0F621-9638-DB2C-0621-C35F4914F130}"/>
              </a:ext>
            </a:extLst>
          </p:cNvPr>
          <p:cNvSpPr txBox="1"/>
          <p:nvPr/>
        </p:nvSpPr>
        <p:spPr>
          <a:xfrm>
            <a:off x="3520440" y="189044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7F11A-5E3F-D23A-6951-62E3B3082383}"/>
              </a:ext>
            </a:extLst>
          </p:cNvPr>
          <p:cNvSpPr/>
          <p:nvPr/>
        </p:nvSpPr>
        <p:spPr>
          <a:xfrm>
            <a:off x="3554186" y="2454329"/>
            <a:ext cx="4663439" cy="2457305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B7AB9-7D06-D558-6448-A17823767B12}"/>
              </a:ext>
            </a:extLst>
          </p:cNvPr>
          <p:cNvSpPr txBox="1"/>
          <p:nvPr/>
        </p:nvSpPr>
        <p:spPr>
          <a:xfrm>
            <a:off x="3532416" y="6851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9915A-20B1-3325-0272-BEB840436C57}"/>
              </a:ext>
            </a:extLst>
          </p:cNvPr>
          <p:cNvSpPr txBox="1"/>
          <p:nvPr/>
        </p:nvSpPr>
        <p:spPr>
          <a:xfrm>
            <a:off x="4791350" y="46065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2F942-2C8B-4616-6E27-87EF8021AB81}"/>
              </a:ext>
            </a:extLst>
          </p:cNvPr>
          <p:cNvSpPr txBox="1"/>
          <p:nvPr/>
        </p:nvSpPr>
        <p:spPr>
          <a:xfrm>
            <a:off x="6021977" y="7733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50514-5703-8394-25F7-174F72FE52CD}"/>
              </a:ext>
            </a:extLst>
          </p:cNvPr>
          <p:cNvSpPr txBox="1"/>
          <p:nvPr/>
        </p:nvSpPr>
        <p:spPr>
          <a:xfrm>
            <a:off x="7360920" y="38894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42F40-1320-82B7-2007-655E6FBF3B46}"/>
              </a:ext>
            </a:extLst>
          </p:cNvPr>
          <p:cNvSpPr txBox="1"/>
          <p:nvPr/>
        </p:nvSpPr>
        <p:spPr>
          <a:xfrm>
            <a:off x="143691" y="2586446"/>
            <a:ext cx="308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font: </a:t>
            </a:r>
            <a:r>
              <a:rPr lang="en-US" dirty="0" err="1"/>
              <a:t>perpetua</a:t>
            </a:r>
            <a:endParaRPr lang="en-US" dirty="0"/>
          </a:p>
          <a:p>
            <a:r>
              <a:rPr lang="en-US" dirty="0"/>
              <a:t>Font size: medium? </a:t>
            </a:r>
          </a:p>
          <a:p>
            <a:r>
              <a:rPr lang="en-US" dirty="0"/>
              <a:t>- Open link in new window</a:t>
            </a:r>
          </a:p>
        </p:txBody>
      </p:sp>
    </p:spTree>
    <p:extLst>
      <p:ext uri="{BB962C8B-B14F-4D97-AF65-F5344CB8AC3E}">
        <p14:creationId xmlns:p14="http://schemas.microsoft.com/office/powerpoint/2010/main" val="222600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339D0-EA88-FF21-2952-6FF7EDF7BB7C}"/>
              </a:ext>
            </a:extLst>
          </p:cNvPr>
          <p:cNvSpPr/>
          <p:nvPr/>
        </p:nvSpPr>
        <p:spPr>
          <a:xfrm>
            <a:off x="3431177" y="182881"/>
            <a:ext cx="5329646" cy="607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7AF73-DFFD-673A-A993-12199C695FB1}"/>
              </a:ext>
            </a:extLst>
          </p:cNvPr>
          <p:cNvSpPr/>
          <p:nvPr/>
        </p:nvSpPr>
        <p:spPr>
          <a:xfrm>
            <a:off x="3431177" y="182881"/>
            <a:ext cx="5329646" cy="744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C4C7-3A4B-2148-0B15-BBF1D1E91869}"/>
              </a:ext>
            </a:extLst>
          </p:cNvPr>
          <p:cNvSpPr txBox="1"/>
          <p:nvPr/>
        </p:nvSpPr>
        <p:spPr>
          <a:xfrm>
            <a:off x="3644537" y="375644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87787-58BD-CC0A-C438-CD523BFE576F}"/>
              </a:ext>
            </a:extLst>
          </p:cNvPr>
          <p:cNvSpPr txBox="1"/>
          <p:nvPr/>
        </p:nvSpPr>
        <p:spPr>
          <a:xfrm>
            <a:off x="492469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DD897-26EB-19AC-BADC-B7603E87C8D0}"/>
              </a:ext>
            </a:extLst>
          </p:cNvPr>
          <p:cNvSpPr txBox="1"/>
          <p:nvPr/>
        </p:nvSpPr>
        <p:spPr>
          <a:xfrm>
            <a:off x="6204857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9D9FC-4567-1F5A-FD20-907159517293}"/>
              </a:ext>
            </a:extLst>
          </p:cNvPr>
          <p:cNvSpPr txBox="1"/>
          <p:nvPr/>
        </p:nvSpPr>
        <p:spPr>
          <a:xfrm>
            <a:off x="7482840" y="370507"/>
            <a:ext cx="109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41AA-46C0-9EC8-66D3-72F7AA9C7758}"/>
              </a:ext>
            </a:extLst>
          </p:cNvPr>
          <p:cNvSpPr txBox="1"/>
          <p:nvPr/>
        </p:nvSpPr>
        <p:spPr>
          <a:xfrm rot="10800000" flipH="1" flipV="1">
            <a:off x="3532416" y="1126771"/>
            <a:ext cx="22413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ABOUT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453D98-91FE-C8E2-5486-5B7226B6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87138"/>
              </p:ext>
            </p:extLst>
          </p:nvPr>
        </p:nvGraphicFramePr>
        <p:xfrm>
          <a:off x="3588475" y="3533504"/>
          <a:ext cx="5047705" cy="2410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3818">
                  <a:extLst>
                    <a:ext uri="{9D8B030D-6E8A-4147-A177-3AD203B41FA5}">
                      <a16:colId xmlns:a16="http://schemas.microsoft.com/office/drawing/2014/main" val="32828269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7325057"/>
                    </a:ext>
                  </a:extLst>
                </a:gridCol>
                <a:gridCol w="1466525">
                  <a:extLst>
                    <a:ext uri="{9D8B030D-6E8A-4147-A177-3AD203B41FA5}">
                      <a16:colId xmlns:a16="http://schemas.microsoft.com/office/drawing/2014/main" val="35714274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1504121"/>
                    </a:ext>
                  </a:extLst>
                </a:gridCol>
                <a:gridCol w="1810802">
                  <a:extLst>
                    <a:ext uri="{9D8B030D-6E8A-4147-A177-3AD203B41FA5}">
                      <a16:colId xmlns:a16="http://schemas.microsoft.com/office/drawing/2014/main" val="604006767"/>
                    </a:ext>
                  </a:extLst>
                </a:gridCol>
              </a:tblGrid>
              <a:tr h="646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Image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Image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Image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1741"/>
                  </a:ext>
                </a:extLst>
              </a:tr>
              <a:tr h="31495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Label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Label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Label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99148"/>
                  </a:ext>
                </a:extLst>
              </a:tr>
              <a:tr h="10318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Image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Image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Image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08388"/>
                  </a:ext>
                </a:extLst>
              </a:tr>
              <a:tr h="124744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Label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Label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Label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52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FD3D0E-7AA9-8849-9EBF-7AEA85190A86}"/>
              </a:ext>
            </a:extLst>
          </p:cNvPr>
          <p:cNvSpPr txBox="1"/>
          <p:nvPr/>
        </p:nvSpPr>
        <p:spPr>
          <a:xfrm>
            <a:off x="3644537" y="2678165"/>
            <a:ext cx="49355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Blah blah blah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A3003-F514-4260-3E3B-3D866A9BC3C0}"/>
              </a:ext>
            </a:extLst>
          </p:cNvPr>
          <p:cNvSpPr txBox="1"/>
          <p:nvPr/>
        </p:nvSpPr>
        <p:spPr>
          <a:xfrm>
            <a:off x="4506686" y="1972491"/>
            <a:ext cx="2976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 is the jokester?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D7FC-EC40-27CF-F177-68F98314AECA}"/>
              </a:ext>
            </a:extLst>
          </p:cNvPr>
          <p:cNvSpPr txBox="1"/>
          <p:nvPr/>
        </p:nvSpPr>
        <p:spPr>
          <a:xfrm>
            <a:off x="3567250" y="119902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1C99B-D6CE-9C5C-DD32-B788009FF605}"/>
              </a:ext>
            </a:extLst>
          </p:cNvPr>
          <p:cNvSpPr txBox="1"/>
          <p:nvPr/>
        </p:nvSpPr>
        <p:spPr>
          <a:xfrm>
            <a:off x="4091397" y="1924779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7A911-0C99-62A7-901E-DC3EBC262846}"/>
              </a:ext>
            </a:extLst>
          </p:cNvPr>
          <p:cNvSpPr txBox="1"/>
          <p:nvPr/>
        </p:nvSpPr>
        <p:spPr>
          <a:xfrm>
            <a:off x="3458393" y="2341823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8B46B-0164-44A8-DD38-354086736E3E}"/>
              </a:ext>
            </a:extLst>
          </p:cNvPr>
          <p:cNvSpPr txBox="1"/>
          <p:nvPr/>
        </p:nvSpPr>
        <p:spPr>
          <a:xfrm>
            <a:off x="453936" y="4415386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Clicking image opens image in new window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2F121-24FC-508E-F28A-53F0C445B3B5}"/>
              </a:ext>
            </a:extLst>
          </p:cNvPr>
          <p:cNvSpPr txBox="1"/>
          <p:nvPr/>
        </p:nvSpPr>
        <p:spPr>
          <a:xfrm>
            <a:off x="464278" y="2442614"/>
            <a:ext cx="287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Body/Page: </a:t>
            </a:r>
          </a:p>
          <a:p>
            <a:r>
              <a:rPr lang="en-US" dirty="0"/>
              <a:t>Background </a:t>
            </a:r>
            <a:r>
              <a:rPr lang="en-US" dirty="0" err="1"/>
              <a:t>color:light</a:t>
            </a:r>
            <a:r>
              <a:rPr lang="en-US" dirty="0"/>
              <a:t> blue</a:t>
            </a:r>
          </a:p>
          <a:p>
            <a:r>
              <a:rPr lang="en-US" dirty="0"/>
              <a:t>Font: </a:t>
            </a:r>
            <a:r>
              <a:rPr lang="en-US" dirty="0" err="1"/>
              <a:t>goudy</a:t>
            </a:r>
            <a:r>
              <a:rPr lang="en-US" dirty="0"/>
              <a:t> old style</a:t>
            </a:r>
          </a:p>
        </p:txBody>
      </p:sp>
    </p:spTree>
    <p:extLst>
      <p:ext uri="{BB962C8B-B14F-4D97-AF65-F5344CB8AC3E}">
        <p14:creationId xmlns:p14="http://schemas.microsoft.com/office/powerpoint/2010/main" val="388838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261</Words>
  <Application>Microsoft Office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Martin</dc:creator>
  <cp:lastModifiedBy>Corey Martin</cp:lastModifiedBy>
  <cp:revision>7</cp:revision>
  <dcterms:created xsi:type="dcterms:W3CDTF">2022-11-09T05:24:20Z</dcterms:created>
  <dcterms:modified xsi:type="dcterms:W3CDTF">2022-11-09T06:12:28Z</dcterms:modified>
</cp:coreProperties>
</file>