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37" d="100"/>
          <a:sy n="37" d="100"/>
        </p:scale>
        <p:origin x="-4048" y="-1264"/>
      </p:cViewPr>
      <p:guideLst>
        <p:guide orient="horz" pos="7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0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1977-D324-774B-B69B-C93894BF0560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6C54-AFE1-C345-94A5-B89BA462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4174" y="0"/>
            <a:ext cx="71156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b="1" dirty="0" smtClean="0">
                <a:latin typeface="Helvetica"/>
                <a:cs typeface="Helvetica"/>
              </a:rPr>
              <a:t>Modeling </a:t>
            </a:r>
          </a:p>
          <a:p>
            <a:pPr algn="ctr"/>
            <a:r>
              <a:rPr lang="en-US" sz="6400" b="1" dirty="0" smtClean="0">
                <a:latin typeface="Helvetica"/>
                <a:cs typeface="Helvetica"/>
              </a:rPr>
              <a:t>Off</a:t>
            </a:r>
            <a:r>
              <a:rPr lang="en-US" sz="6400" b="1" smtClean="0">
                <a:latin typeface="Helvetica"/>
                <a:cs typeface="Helvetica"/>
              </a:rPr>
              <a:t>-Stoichiometry </a:t>
            </a:r>
            <a:endParaRPr lang="en-US" sz="6400" b="1" dirty="0" smtClean="0">
              <a:latin typeface="Helvetica"/>
              <a:cs typeface="Helvetica"/>
            </a:endParaRPr>
          </a:p>
          <a:p>
            <a:pPr algn="ctr"/>
            <a:r>
              <a:rPr lang="en-US" sz="6400" b="1" dirty="0" smtClean="0">
                <a:latin typeface="Helvetica"/>
                <a:cs typeface="Helvetica"/>
              </a:rPr>
              <a:t>Materials</a:t>
            </a:r>
            <a:endParaRPr lang="en-US" sz="6400" b="1" dirty="0"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113"/>
            <a:ext cx="9144000" cy="59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Oses</dc:creator>
  <cp:lastModifiedBy>Corey Oses</cp:lastModifiedBy>
  <cp:revision>3</cp:revision>
  <dcterms:created xsi:type="dcterms:W3CDTF">2016-09-25T06:25:53Z</dcterms:created>
  <dcterms:modified xsi:type="dcterms:W3CDTF">2016-09-25T23:47:27Z</dcterms:modified>
</cp:coreProperties>
</file>