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33" autoAdjust="0"/>
  </p:normalViewPr>
  <p:slideViewPr>
    <p:cSldViewPr snapToGrid="0" snapToObjects="1">
      <p:cViewPr varScale="1">
        <p:scale>
          <a:sx n="120" d="100"/>
          <a:sy n="120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0B39-E701-BD43-A90D-E131465F0C45}" type="datetimeFigureOut"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o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6" y="1062218"/>
            <a:ext cx="7170506" cy="4864695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>
          <a:xfrm>
            <a:off x="6898752" y="1956569"/>
            <a:ext cx="1333830" cy="13340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548187" y="4553883"/>
            <a:ext cx="657589" cy="656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534199" y="3203743"/>
            <a:ext cx="849919" cy="849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0" b="42666"/>
          <a:stretch/>
        </p:blipFill>
        <p:spPr bwMode="auto">
          <a:xfrm>
            <a:off x="1311064" y="920962"/>
            <a:ext cx="2796540" cy="22857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25" b="7180"/>
          <a:stretch/>
        </p:blipFill>
        <p:spPr bwMode="auto">
          <a:xfrm>
            <a:off x="5223087" y="3301999"/>
            <a:ext cx="2796540" cy="2560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11" b="7180"/>
          <a:stretch/>
        </p:blipFill>
        <p:spPr bwMode="auto">
          <a:xfrm>
            <a:off x="1258570" y="3215319"/>
            <a:ext cx="2796540" cy="3426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050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85275" r="6472" b="707"/>
          <a:stretch/>
        </p:blipFill>
        <p:spPr bwMode="auto">
          <a:xfrm>
            <a:off x="1248328" y="2909291"/>
            <a:ext cx="6773839" cy="755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5" r="6472" b="51776"/>
          <a:stretch/>
        </p:blipFill>
        <p:spPr bwMode="auto">
          <a:xfrm>
            <a:off x="719667" y="761259"/>
            <a:ext cx="7302500" cy="21480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787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24" r="6472" b="707"/>
          <a:stretch/>
        </p:blipFill>
        <p:spPr bwMode="auto">
          <a:xfrm>
            <a:off x="893347" y="1540983"/>
            <a:ext cx="7302500" cy="2688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190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9" t="304" r="7010" b="69843"/>
          <a:stretch/>
        </p:blipFill>
        <p:spPr bwMode="auto">
          <a:xfrm>
            <a:off x="1311676" y="695339"/>
            <a:ext cx="5402834" cy="2001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681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6" t="30778" r="7010" b="37376"/>
          <a:stretch/>
        </p:blipFill>
        <p:spPr bwMode="auto">
          <a:xfrm>
            <a:off x="1312816" y="688783"/>
            <a:ext cx="5401694" cy="21346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189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0" t="61996" r="7010" b="10637"/>
          <a:stretch/>
        </p:blipFill>
        <p:spPr bwMode="auto">
          <a:xfrm>
            <a:off x="1353317" y="726572"/>
            <a:ext cx="5361193" cy="18344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702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Chamberlain</dc:creator>
  <cp:lastModifiedBy>Scott Chamberlain</cp:lastModifiedBy>
  <cp:revision>5</cp:revision>
  <dcterms:created xsi:type="dcterms:W3CDTF">2012-09-12T01:07:33Z</dcterms:created>
  <dcterms:modified xsi:type="dcterms:W3CDTF">2012-09-13T00:45:48Z</dcterms:modified>
</cp:coreProperties>
</file>