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66" r:id="rId5"/>
    <p:sldId id="265" r:id="rId6"/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33" autoAdjust="0"/>
  </p:normalViewPr>
  <p:slideViewPr>
    <p:cSldViewPr snapToGrid="0" snapToObjects="1">
      <p:cViewPr varScale="1">
        <p:scale>
          <a:sx n="122" d="100"/>
          <a:sy n="122" d="100"/>
        </p:scale>
        <p:origin x="-12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7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6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1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0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7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6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0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7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70B39-E701-BD43-A90D-E131465F0C45}" type="datetimeFigureOut"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5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cosys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6" y="1062218"/>
            <a:ext cx="7170506" cy="4864695"/>
          </a:xfrm>
          <a:prstGeom prst="rect">
            <a:avLst/>
          </a:prstGeom>
        </p:spPr>
      </p:pic>
      <p:sp>
        <p:nvSpPr>
          <p:cNvPr id="5" name="Oval 4"/>
          <p:cNvSpPr>
            <a:spLocks noChangeAspect="1"/>
          </p:cNvSpPr>
          <p:nvPr/>
        </p:nvSpPr>
        <p:spPr>
          <a:xfrm>
            <a:off x="6898752" y="1956569"/>
            <a:ext cx="1333830" cy="13340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548187" y="4553883"/>
            <a:ext cx="657589" cy="6569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534199" y="3203743"/>
            <a:ext cx="849919" cy="8491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1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6488" y="603816"/>
            <a:ext cx="6245020" cy="2758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89331" r="7010" b="1978"/>
          <a:stretch/>
        </p:blipFill>
        <p:spPr bwMode="auto">
          <a:xfrm>
            <a:off x="951250" y="2696352"/>
            <a:ext cx="5763260" cy="5825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24622" r="88797" b="50839"/>
          <a:stretch/>
        </p:blipFill>
        <p:spPr bwMode="auto">
          <a:xfrm>
            <a:off x="979082" y="916135"/>
            <a:ext cx="280897" cy="16448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49217" r="88797" b="20398"/>
          <a:stretch/>
        </p:blipFill>
        <p:spPr bwMode="auto">
          <a:xfrm>
            <a:off x="646488" y="916135"/>
            <a:ext cx="280897" cy="20367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6" t="30778" r="7010" b="37376"/>
          <a:stretch/>
        </p:blipFill>
        <p:spPr bwMode="auto">
          <a:xfrm>
            <a:off x="1312816" y="688783"/>
            <a:ext cx="5401694" cy="21346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1892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6488" y="603816"/>
            <a:ext cx="6245020" cy="2758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0" t="61996" r="7010" b="10637"/>
          <a:stretch/>
        </p:blipFill>
        <p:spPr bwMode="auto">
          <a:xfrm>
            <a:off x="1353317" y="726572"/>
            <a:ext cx="5361193" cy="18344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89331" r="7010" b="1978"/>
          <a:stretch/>
        </p:blipFill>
        <p:spPr bwMode="auto">
          <a:xfrm>
            <a:off x="951250" y="2696352"/>
            <a:ext cx="5763260" cy="5825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24622" r="88797" b="50839"/>
          <a:stretch/>
        </p:blipFill>
        <p:spPr bwMode="auto">
          <a:xfrm>
            <a:off x="979082" y="916135"/>
            <a:ext cx="280897" cy="16448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49217" r="88797" b="20398"/>
          <a:stretch/>
        </p:blipFill>
        <p:spPr bwMode="auto">
          <a:xfrm>
            <a:off x="646488" y="916135"/>
            <a:ext cx="280897" cy="20367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702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pinteraction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83" r="34653"/>
          <a:stretch/>
        </p:blipFill>
        <p:spPr>
          <a:xfrm>
            <a:off x="412654" y="1824409"/>
            <a:ext cx="2366852" cy="18896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0303" y="3924806"/>
            <a:ext cx="43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P</a:t>
            </a:r>
          </a:p>
        </p:txBody>
      </p:sp>
      <p:pic>
        <p:nvPicPr>
          <p:cNvPr id="4" name="Picture 3" descr="sppinteraction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68"/>
          <a:stretch/>
        </p:blipFill>
        <p:spPr>
          <a:xfrm>
            <a:off x="3077647" y="1824409"/>
            <a:ext cx="2908179" cy="1889634"/>
          </a:xfrm>
          <a:prstGeom prst="rect">
            <a:avLst/>
          </a:prstGeom>
        </p:spPr>
      </p:pic>
      <p:pic>
        <p:nvPicPr>
          <p:cNvPr id="5" name="Picture 4" descr="sppinteraction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24"/>
          <a:stretch/>
        </p:blipFill>
        <p:spPr>
          <a:xfrm>
            <a:off x="6161882" y="1824409"/>
            <a:ext cx="2815555" cy="18896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96310" y="3924806"/>
            <a:ext cx="43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4367" y="3924806"/>
            <a:ext cx="588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5596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pinttypes_by_contexts_sig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784"/>
            <a:ext cx="9144000" cy="3370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7961" y="1109781"/>
            <a:ext cx="84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Abiotic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9949" y="1109781"/>
            <a:ext cx="81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Spatial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5021" y="1109781"/>
            <a:ext cx="166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Species Identity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7869" y="1109781"/>
            <a:ext cx="108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Temporal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7839" y="1109781"/>
            <a:ext cx="98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party</a:t>
            </a:r>
          </a:p>
        </p:txBody>
      </p:sp>
    </p:spTree>
    <p:extLst>
      <p:ext uri="{BB962C8B-B14F-4D97-AF65-F5344CB8AC3E}">
        <p14:creationId xmlns:p14="http://schemas.microsoft.com/office/powerpoint/2010/main" val="28420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pinttypes_by_contexts_sig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784"/>
            <a:ext cx="9144000" cy="3370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7961" y="1109781"/>
            <a:ext cx="84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Abiotic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9949" y="1109781"/>
            <a:ext cx="81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Spatial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5021" y="1109781"/>
            <a:ext cx="166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Species Identity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7869" y="1109781"/>
            <a:ext cx="108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Temporal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7839" y="1109781"/>
            <a:ext cx="98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party</a:t>
            </a:r>
          </a:p>
        </p:txBody>
      </p:sp>
      <p:sp>
        <p:nvSpPr>
          <p:cNvPr id="8" name="Rectangle 7"/>
          <p:cNvSpPr/>
          <p:nvPr/>
        </p:nvSpPr>
        <p:spPr>
          <a:xfrm>
            <a:off x="2342280" y="1601784"/>
            <a:ext cx="1772741" cy="278109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71259" y="1601784"/>
            <a:ext cx="1772741" cy="278109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0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pinttypes_by_contexts_sig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784"/>
            <a:ext cx="9144000" cy="3370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7961" y="1109781"/>
            <a:ext cx="84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Abiotic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9949" y="1109781"/>
            <a:ext cx="81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Spatial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5021" y="1109781"/>
            <a:ext cx="166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Species Identity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7869" y="1109781"/>
            <a:ext cx="108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Temporal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7839" y="1109781"/>
            <a:ext cx="98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party</a:t>
            </a:r>
          </a:p>
        </p:txBody>
      </p:sp>
      <p:sp>
        <p:nvSpPr>
          <p:cNvPr id="8" name="Rectangle 7"/>
          <p:cNvSpPr/>
          <p:nvPr/>
        </p:nvSpPr>
        <p:spPr>
          <a:xfrm>
            <a:off x="655838" y="1601784"/>
            <a:ext cx="1772741" cy="278109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84817" y="1601784"/>
            <a:ext cx="1772741" cy="278109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4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0" b="42666"/>
          <a:stretch/>
        </p:blipFill>
        <p:spPr bwMode="auto">
          <a:xfrm>
            <a:off x="1311064" y="920962"/>
            <a:ext cx="2796540" cy="22857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25" b="7180"/>
          <a:stretch/>
        </p:blipFill>
        <p:spPr bwMode="auto">
          <a:xfrm>
            <a:off x="5223087" y="3301999"/>
            <a:ext cx="2796540" cy="25609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11" b="7180"/>
          <a:stretch/>
        </p:blipFill>
        <p:spPr bwMode="auto">
          <a:xfrm>
            <a:off x="1258570" y="3215319"/>
            <a:ext cx="2796540" cy="3426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050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" t="85275" r="6472" b="707"/>
          <a:stretch/>
        </p:blipFill>
        <p:spPr bwMode="auto">
          <a:xfrm>
            <a:off x="1248328" y="2909291"/>
            <a:ext cx="6773839" cy="755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5" r="6472" b="51776"/>
          <a:stretch/>
        </p:blipFill>
        <p:spPr bwMode="auto">
          <a:xfrm>
            <a:off x="719667" y="761259"/>
            <a:ext cx="7302500" cy="21480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5787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24" r="6472" b="707"/>
          <a:stretch/>
        </p:blipFill>
        <p:spPr bwMode="auto">
          <a:xfrm>
            <a:off x="893347" y="1540983"/>
            <a:ext cx="7302500" cy="26881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5190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6488" y="603816"/>
            <a:ext cx="6245020" cy="2758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9" t="304" r="7010" b="69843"/>
          <a:stretch/>
        </p:blipFill>
        <p:spPr bwMode="auto">
          <a:xfrm>
            <a:off x="1311676" y="695339"/>
            <a:ext cx="5402834" cy="20010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89331" r="7010" b="1978"/>
          <a:stretch/>
        </p:blipFill>
        <p:spPr bwMode="auto">
          <a:xfrm>
            <a:off x="951250" y="2696352"/>
            <a:ext cx="5763260" cy="5825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24622" r="88797" b="50839"/>
          <a:stretch/>
        </p:blipFill>
        <p:spPr bwMode="auto">
          <a:xfrm>
            <a:off x="979082" y="916135"/>
            <a:ext cx="280897" cy="16448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49217" r="88797" b="20398"/>
          <a:stretch/>
        </p:blipFill>
        <p:spPr bwMode="auto">
          <a:xfrm>
            <a:off x="646488" y="916135"/>
            <a:ext cx="280897" cy="20367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4681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24</Words>
  <Application>Microsoft Macintosh PowerPoint</Application>
  <PresentationFormat>On-screen Show (4:3)</PresentationFormat>
  <Paragraphs>18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Chamberlain</dc:creator>
  <cp:lastModifiedBy>Scott Chamberlain</cp:lastModifiedBy>
  <cp:revision>11</cp:revision>
  <dcterms:created xsi:type="dcterms:W3CDTF">2012-09-12T01:07:33Z</dcterms:created>
  <dcterms:modified xsi:type="dcterms:W3CDTF">2012-09-17T20:04:16Z</dcterms:modified>
</cp:coreProperties>
</file>