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33" autoAdjust="0"/>
  </p:normalViewPr>
  <p:slideViewPr>
    <p:cSldViewPr snapToGrid="0" snapToObjects="1">
      <p:cViewPr varScale="1">
        <p:scale>
          <a:sx n="117" d="100"/>
          <a:sy n="117" d="100"/>
        </p:scale>
        <p:origin x="-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7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0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6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0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0B39-E701-BD43-A90D-E131465F0C45}" type="datetimeFigureOut"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5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0" b="42666"/>
          <a:stretch/>
        </p:blipFill>
        <p:spPr bwMode="auto">
          <a:xfrm>
            <a:off x="1311064" y="920962"/>
            <a:ext cx="2796540" cy="22857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25" b="7180"/>
          <a:stretch/>
        </p:blipFill>
        <p:spPr bwMode="auto">
          <a:xfrm>
            <a:off x="5223087" y="3301999"/>
            <a:ext cx="2796540" cy="2560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11" b="7180"/>
          <a:stretch/>
        </p:blipFill>
        <p:spPr bwMode="auto">
          <a:xfrm>
            <a:off x="1258570" y="3215319"/>
            <a:ext cx="2796540" cy="3426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050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" t="85275" r="6472" b="707"/>
          <a:stretch/>
        </p:blipFill>
        <p:spPr bwMode="auto">
          <a:xfrm>
            <a:off x="1248328" y="2909291"/>
            <a:ext cx="6773839" cy="755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5" r="6472" b="51776"/>
          <a:stretch/>
        </p:blipFill>
        <p:spPr bwMode="auto">
          <a:xfrm>
            <a:off x="719667" y="761259"/>
            <a:ext cx="7302500" cy="21480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787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24" r="6472" b="707"/>
          <a:stretch/>
        </p:blipFill>
        <p:spPr bwMode="auto">
          <a:xfrm>
            <a:off x="893347" y="1540983"/>
            <a:ext cx="7302500" cy="26881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5190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Chamberlain</dc:creator>
  <cp:lastModifiedBy>Scott Chamberlain</cp:lastModifiedBy>
  <cp:revision>2</cp:revision>
  <dcterms:created xsi:type="dcterms:W3CDTF">2012-09-12T01:07:33Z</dcterms:created>
  <dcterms:modified xsi:type="dcterms:W3CDTF">2012-09-12T02:32:51Z</dcterms:modified>
</cp:coreProperties>
</file>