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34" autoAdjust="0"/>
    <p:restoredTop sz="99343" autoAdjust="0"/>
  </p:normalViewPr>
  <p:slideViewPr>
    <p:cSldViewPr snapToGrid="0" snapToObjects="1">
      <p:cViewPr varScale="1">
        <p:scale>
          <a:sx n="136" d="100"/>
          <a:sy n="136" d="100"/>
        </p:scale>
        <p:origin x="-80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2013-10-17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2013-10-17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2013-10-17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2013-10-17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2013-10-17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2013-10-17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7739B-E857-3B43-B927-3CD6D8B6A632}" type="datetimeFigureOut">
              <a:t>2013-10-17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26218-6A40-CC4B-B4E6-16601640C3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/>
              <a:t>Contribution of traits, phenology, &amp; phylogenetic history to plant-pollinator network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Scott Chamberlain </a:t>
            </a:r>
          </a:p>
          <a:p>
            <a:r>
              <a:rPr lang="en-US"/>
              <a:t>Simon Fraser University</a:t>
            </a:r>
          </a:p>
        </p:txBody>
      </p:sp>
    </p:spTree>
    <p:extLst>
      <p:ext uri="{BB962C8B-B14F-4D97-AF65-F5344CB8AC3E}">
        <p14:creationId xmlns:p14="http://schemas.microsoft.com/office/powerpoint/2010/main" val="2524838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284</TotalTime>
  <Words>20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Black</vt:lpstr>
      <vt:lpstr>Contribution of traits, phenology, &amp; phylogenetic history to plant-pollinator network structure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Contribution of traits and phylogenetic history to plant-pollinator network</dc:title>
  <dc:creator>scott</dc:creator>
  <cp:lastModifiedBy>scott</cp:lastModifiedBy>
  <cp:revision>104</cp:revision>
  <dcterms:created xsi:type="dcterms:W3CDTF">2013-08-06T21:20:02Z</dcterms:created>
  <dcterms:modified xsi:type="dcterms:W3CDTF">2013-10-17T21:46:50Z</dcterms:modified>
</cp:coreProperties>
</file>