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33" autoAdjust="0"/>
  </p:normalViewPr>
  <p:slideViewPr>
    <p:cSldViewPr snapToGrid="0" snapToObjects="1">
      <p:cViewPr varScale="1">
        <p:scale>
          <a:sx n="122" d="100"/>
          <a:sy n="122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0B39-E701-BD43-A90D-E131465F0C45}" type="datetimeFigureOut"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D20C-78D4-5444-9A07-01137966D6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co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6" y="1062218"/>
            <a:ext cx="7170506" cy="48646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6898752" y="1956569"/>
            <a:ext cx="1333830" cy="13340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48187" y="4553883"/>
            <a:ext cx="657589" cy="6569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534199" y="3203743"/>
            <a:ext cx="849919" cy="8491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6" t="30778" r="7010" b="37376"/>
          <a:stretch/>
        </p:blipFill>
        <p:spPr bwMode="auto">
          <a:xfrm>
            <a:off x="1312816" y="688783"/>
            <a:ext cx="5401694" cy="21346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189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61996" r="7010" b="10637"/>
          <a:stretch/>
        </p:blipFill>
        <p:spPr bwMode="auto">
          <a:xfrm>
            <a:off x="1353317" y="726572"/>
            <a:ext cx="5361193" cy="183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702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r="34653"/>
          <a:stretch/>
        </p:blipFill>
        <p:spPr>
          <a:xfrm>
            <a:off x="412654" y="1824409"/>
            <a:ext cx="2366852" cy="18896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0303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P</a:t>
            </a:r>
          </a:p>
        </p:txBody>
      </p:sp>
      <p:pic>
        <p:nvPicPr>
          <p:cNvPr id="4" name="Picture 3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8"/>
          <a:stretch/>
        </p:blipFill>
        <p:spPr>
          <a:xfrm>
            <a:off x="3077647" y="1824409"/>
            <a:ext cx="2908179" cy="1889634"/>
          </a:xfrm>
          <a:prstGeom prst="rect">
            <a:avLst/>
          </a:prstGeom>
        </p:spPr>
      </p:pic>
      <p:pic>
        <p:nvPicPr>
          <p:cNvPr id="5" name="Picture 4" descr="sppinteraction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4"/>
          <a:stretch/>
        </p:blipFill>
        <p:spPr>
          <a:xfrm>
            <a:off x="6161882" y="1824409"/>
            <a:ext cx="2815555" cy="1889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310" y="3924806"/>
            <a:ext cx="4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4367" y="3924806"/>
            <a:ext cx="58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5596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842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2280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1259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ppinttypes_by_contexts_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784"/>
            <a:ext cx="9144000" cy="33708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961" y="1109781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Abiotic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9949" y="1109781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5021" y="1109781"/>
            <a:ext cx="16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Species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7869" y="1109781"/>
            <a:ext cx="108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Temporal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39" y="1109781"/>
            <a:ext cx="98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party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838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84817" y="1601784"/>
            <a:ext cx="1772741" cy="278109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4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0" b="42666"/>
          <a:stretch/>
        </p:blipFill>
        <p:spPr bwMode="auto">
          <a:xfrm>
            <a:off x="1311064" y="920962"/>
            <a:ext cx="2796540" cy="2285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25" b="7180"/>
          <a:stretch/>
        </p:blipFill>
        <p:spPr bwMode="auto">
          <a:xfrm>
            <a:off x="5223087" y="3301999"/>
            <a:ext cx="2796540" cy="2560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11" b="7180"/>
          <a:stretch/>
        </p:blipFill>
        <p:spPr bwMode="auto">
          <a:xfrm>
            <a:off x="1258570" y="3215319"/>
            <a:ext cx="2796540" cy="342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050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" t="85275" r="6472" b="707"/>
          <a:stretch/>
        </p:blipFill>
        <p:spPr bwMode="auto">
          <a:xfrm>
            <a:off x="1248328" y="2909291"/>
            <a:ext cx="6773839" cy="75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5" r="6472" b="51776"/>
          <a:stretch/>
        </p:blipFill>
        <p:spPr bwMode="auto">
          <a:xfrm>
            <a:off x="719667" y="761259"/>
            <a:ext cx="7302500" cy="21480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78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4" r="6472" b="707"/>
          <a:stretch/>
        </p:blipFill>
        <p:spPr bwMode="auto">
          <a:xfrm>
            <a:off x="893347" y="1540983"/>
            <a:ext cx="7302500" cy="2688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19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88" y="603816"/>
            <a:ext cx="6245020" cy="27588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9" t="304" r="7010" b="69843"/>
          <a:stretch/>
        </p:blipFill>
        <p:spPr bwMode="auto">
          <a:xfrm>
            <a:off x="1311676" y="695339"/>
            <a:ext cx="5402834" cy="2001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89331" r="7010" b="1978"/>
          <a:stretch/>
        </p:blipFill>
        <p:spPr bwMode="auto">
          <a:xfrm>
            <a:off x="951250" y="2696352"/>
            <a:ext cx="5763260" cy="5825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24622" r="88797" b="50839"/>
          <a:stretch/>
        </p:blipFill>
        <p:spPr bwMode="auto">
          <a:xfrm>
            <a:off x="979082" y="916135"/>
            <a:ext cx="280897" cy="16448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Macintosh HD:Mac:Projects:Conditionality:Analyses:R:latfigs:abslat_byspinttype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t="49217" r="88797" b="20398"/>
          <a:stretch/>
        </p:blipFill>
        <p:spPr bwMode="auto">
          <a:xfrm>
            <a:off x="646488" y="916135"/>
            <a:ext cx="280897" cy="2036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68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Chamberlain</dc:creator>
  <cp:lastModifiedBy>Scott Chamberlain</cp:lastModifiedBy>
  <cp:revision>11</cp:revision>
  <dcterms:created xsi:type="dcterms:W3CDTF">2012-09-12T01:07:33Z</dcterms:created>
  <dcterms:modified xsi:type="dcterms:W3CDTF">2012-09-17T17:51:47Z</dcterms:modified>
</cp:coreProperties>
</file>