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2d74a9a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2d74a9a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f4f38919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f4f38919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103b609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103b609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f4f38919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f4f38919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103b609f4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103b609f4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f4f38919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f4f38919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2c33b6e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2c33b6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oreytalbert/scannerbot" TargetMode="External"/><Relationship Id="rId4" Type="http://schemas.openxmlformats.org/officeDocument/2006/relationships/hyperlink" Target="https://twitter.com/testscannerbot" TargetMode="External"/><Relationship Id="rId5" Type="http://schemas.openxmlformats.org/officeDocument/2006/relationships/hyperlink" Target="https://twitter.com/sdscannerbot" TargetMode="External"/><Relationship Id="rId6" Type="http://schemas.openxmlformats.org/officeDocument/2006/relationships/hyperlink" Target="https://coreytalbert.com/scannerbotdemo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Scannerbot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/>
              <a:t>Prototype</a:t>
            </a:r>
            <a:endParaRPr sz="235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01750"/>
            <a:ext cx="34707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Citlally Gomez, Kailyn King,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Le, Corey Talbert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19, 2023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3747665" y="495082"/>
            <a:ext cx="1735151" cy="2155100"/>
            <a:chOff x="4572003" y="1225950"/>
            <a:chExt cx="1735151" cy="2155100"/>
          </a:xfrm>
        </p:grpSpPr>
        <p:pic>
          <p:nvPicPr>
            <p:cNvPr id="141" name="Google Shape;14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3" y="1225950"/>
              <a:ext cx="1735151" cy="153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4"/>
            <p:cNvSpPr txBox="1"/>
            <p:nvPr/>
          </p:nvSpPr>
          <p:spPr>
            <a:xfrm>
              <a:off x="4804625" y="2765450"/>
              <a:ext cx="1269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Scanner Bot software host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3" name="Google Shape;143;p14"/>
          <p:cNvGrpSpPr/>
          <p:nvPr/>
        </p:nvGrpSpPr>
        <p:grpSpPr>
          <a:xfrm>
            <a:off x="1065844" y="682032"/>
            <a:ext cx="2068624" cy="1781187"/>
            <a:chOff x="2118782" y="1303013"/>
            <a:chExt cx="2068624" cy="1781187"/>
          </a:xfrm>
        </p:grpSpPr>
        <p:pic>
          <p:nvPicPr>
            <p:cNvPr id="144" name="Google Shape;14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18782" y="1303013"/>
              <a:ext cx="2068624" cy="138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4"/>
            <p:cNvSpPr txBox="1"/>
            <p:nvPr/>
          </p:nvSpPr>
          <p:spPr>
            <a:xfrm>
              <a:off x="2470438" y="2684000"/>
              <a:ext cx="13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Radio receiver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6" name="Google Shape;146;p14"/>
          <p:cNvGrpSpPr/>
          <p:nvPr/>
        </p:nvGrpSpPr>
        <p:grpSpPr>
          <a:xfrm>
            <a:off x="6418414" y="2970257"/>
            <a:ext cx="2270399" cy="1678162"/>
            <a:chOff x="6404552" y="3167725"/>
            <a:chExt cx="2270399" cy="1678162"/>
          </a:xfrm>
        </p:grpSpPr>
        <p:pic>
          <p:nvPicPr>
            <p:cNvPr id="147" name="Google Shape;14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04552" y="3560744"/>
              <a:ext cx="2270399" cy="12851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4"/>
            <p:cNvSpPr txBox="1"/>
            <p:nvPr/>
          </p:nvSpPr>
          <p:spPr>
            <a:xfrm>
              <a:off x="7206450" y="3167725"/>
              <a:ext cx="66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Users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9" name="Google Shape;149;p14"/>
          <p:cNvGrpSpPr/>
          <p:nvPr/>
        </p:nvGrpSpPr>
        <p:grpSpPr>
          <a:xfrm>
            <a:off x="455187" y="2970244"/>
            <a:ext cx="2270400" cy="1670986"/>
            <a:chOff x="441325" y="3167713"/>
            <a:chExt cx="2270400" cy="1670986"/>
          </a:xfrm>
        </p:grpSpPr>
        <p:pic>
          <p:nvPicPr>
            <p:cNvPr id="150" name="Google Shape;15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325" y="3567924"/>
              <a:ext cx="2270400" cy="1270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4"/>
            <p:cNvSpPr txBox="1"/>
            <p:nvPr/>
          </p:nvSpPr>
          <p:spPr>
            <a:xfrm>
              <a:off x="989125" y="3167713"/>
              <a:ext cx="117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Broadcaster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2" name="Google Shape;152;p14"/>
          <p:cNvGrpSpPr/>
          <p:nvPr/>
        </p:nvGrpSpPr>
        <p:grpSpPr>
          <a:xfrm>
            <a:off x="5926774" y="610430"/>
            <a:ext cx="1918800" cy="2076802"/>
            <a:chOff x="5912913" y="984835"/>
            <a:chExt cx="1918800" cy="2076802"/>
          </a:xfrm>
        </p:grpSpPr>
        <p:pic>
          <p:nvPicPr>
            <p:cNvPr id="153" name="Google Shape;153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82150" y="984835"/>
              <a:ext cx="1580325" cy="1570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4"/>
            <p:cNvSpPr txBox="1"/>
            <p:nvPr/>
          </p:nvSpPr>
          <p:spPr>
            <a:xfrm>
              <a:off x="5912913" y="2661438"/>
              <a:ext cx="191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Social media platform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55" name="Google Shape;155;p14"/>
          <p:cNvCxnSpPr/>
          <p:nvPr/>
        </p:nvCxnSpPr>
        <p:spPr>
          <a:xfrm flipH="1" rot="10800000">
            <a:off x="1590387" y="2463244"/>
            <a:ext cx="509700" cy="50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4"/>
          <p:cNvCxnSpPr>
            <a:stCxn id="144" idx="3"/>
            <a:endCxn id="141" idx="1"/>
          </p:cNvCxnSpPr>
          <p:nvPr/>
        </p:nvCxnSpPr>
        <p:spPr>
          <a:xfrm flipH="1" rot="10800000">
            <a:off x="3134468" y="1264832"/>
            <a:ext cx="613200" cy="10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4"/>
          <p:cNvCxnSpPr>
            <a:stCxn id="141" idx="3"/>
            <a:endCxn id="153" idx="1"/>
          </p:cNvCxnSpPr>
          <p:nvPr/>
        </p:nvCxnSpPr>
        <p:spPr>
          <a:xfrm>
            <a:off x="5482816" y="1264832"/>
            <a:ext cx="613200" cy="13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4"/>
          <p:cNvCxnSpPr>
            <a:stCxn id="154" idx="2"/>
            <a:endCxn id="148" idx="0"/>
          </p:cNvCxnSpPr>
          <p:nvPr/>
        </p:nvCxnSpPr>
        <p:spPr>
          <a:xfrm>
            <a:off x="6886174" y="2687232"/>
            <a:ext cx="667500" cy="28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1068900" y="1425775"/>
            <a:ext cx="2928900" cy="27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Receive and record transmissions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Transcribe transmission recordings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Analyze transcripts for contextual information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Thread related transcripts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Publish transcripts online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Log system activity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Have an interactive command line operator interface</a:t>
            </a:r>
            <a:endParaRPr/>
          </a:p>
        </p:txBody>
      </p:sp>
      <p:pic>
        <p:nvPicPr>
          <p:cNvPr id="165" name="Google Shape;1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650" y="1425763"/>
            <a:ext cx="4109951" cy="27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1068900" y="1425775"/>
            <a:ext cx="2928900" cy="27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Receive and record transmissions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Transcribe transmission recordings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Analyze transcripts for contextual information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Thread related transcripts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Publish transcripts online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Log system activity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Have an interactive command line operator interface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2" name="Google Shape;1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650" y="1425763"/>
            <a:ext cx="4109951" cy="27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287150" y="393750"/>
            <a:ext cx="6590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Components</a:t>
            </a:r>
            <a:endParaRPr/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50" y="1011500"/>
            <a:ext cx="6590399" cy="39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750" y="1712538"/>
            <a:ext cx="2697600" cy="20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49" y="1742834"/>
            <a:ext cx="2582400" cy="196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 txBox="1"/>
          <p:nvPr>
            <p:ph type="title"/>
          </p:nvPr>
        </p:nvSpPr>
        <p:spPr>
          <a:xfrm>
            <a:off x="1287150" y="393750"/>
            <a:ext cx="6590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Components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2963850" y="1742850"/>
            <a:ext cx="31374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Provide a “memory” for the system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Natural Language Processor (Analyzer module)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Extract contextual information from transcripts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Service</a:t>
            </a:r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5893275" y="1344750"/>
            <a:ext cx="24801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Signal strength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Audio quality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Availability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Storage constraints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Processing constraints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Transcription bottleneck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Message passing</a:t>
            </a: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75" y="1344750"/>
            <a:ext cx="5180050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2292000" y="0"/>
            <a:ext cx="4560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https://github.com/coreytalbert/scannerbot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https://twitter.com/testscannerbot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https://twitter.com/sdscannerbot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https://coreytalbert.com/scannerbotdemo.mp4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