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715B-8B4A-415F-B24A-452F35770A5F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B89C-03BC-4DFE-BBEF-FCC6A06C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715B-8B4A-415F-B24A-452F35770A5F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B89C-03BC-4DFE-BBEF-FCC6A06C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24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715B-8B4A-415F-B24A-452F35770A5F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B89C-03BC-4DFE-BBEF-FCC6A06C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791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715B-8B4A-415F-B24A-452F35770A5F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B89C-03BC-4DFE-BBEF-FCC6A06C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68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715B-8B4A-415F-B24A-452F35770A5F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B89C-03BC-4DFE-BBEF-FCC6A06C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23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715B-8B4A-415F-B24A-452F35770A5F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B89C-03BC-4DFE-BBEF-FCC6A06C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59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715B-8B4A-415F-B24A-452F35770A5F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B89C-03BC-4DFE-BBEF-FCC6A06C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7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715B-8B4A-415F-B24A-452F35770A5F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B89C-03BC-4DFE-BBEF-FCC6A06C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4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715B-8B4A-415F-B24A-452F35770A5F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B89C-03BC-4DFE-BBEF-FCC6A06C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51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715B-8B4A-415F-B24A-452F35770A5F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B89C-03BC-4DFE-BBEF-FCC6A06C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99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2715B-8B4A-415F-B24A-452F35770A5F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B89C-03BC-4DFE-BBEF-FCC6A06C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0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715B-8B4A-415F-B24A-452F35770A5F}" type="datetimeFigureOut">
              <a:rPr lang="en-AU" smtClean="0"/>
              <a:t>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CB89C-03BC-4DFE-BBEF-FCC6A06C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39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525535" y="345233"/>
            <a:ext cx="7725775" cy="587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369976" y="438539"/>
            <a:ext cx="6718040" cy="5113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4823927" y="5635689"/>
            <a:ext cx="4366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City </a:t>
            </a:r>
            <a:r>
              <a:rPr lang="en-AU" sz="3200" dirty="0" smtClean="0"/>
              <a:t>area</a:t>
            </a:r>
            <a:endParaRPr lang="en-AU" sz="3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26097" y="2127214"/>
            <a:ext cx="4366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Total species richness</a:t>
            </a:r>
            <a:endParaRPr lang="en-AU" sz="3200" dirty="0"/>
          </a:p>
        </p:txBody>
      </p:sp>
      <p:sp>
        <p:nvSpPr>
          <p:cNvPr id="9" name="Oval 8"/>
          <p:cNvSpPr/>
          <p:nvPr/>
        </p:nvSpPr>
        <p:spPr>
          <a:xfrm>
            <a:off x="5304448" y="1486677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7035281" y="1020146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/>
          <p:cNvSpPr/>
          <p:nvPr/>
        </p:nvSpPr>
        <p:spPr>
          <a:xfrm>
            <a:off x="4500465" y="3259494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/>
          <p:cNvSpPr/>
          <p:nvPr/>
        </p:nvSpPr>
        <p:spPr>
          <a:xfrm>
            <a:off x="5551714" y="3380789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6923314" y="2192691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8120743" y="852195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4655975" y="4033934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3250163" y="4789713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7383580" y="1772710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6080476" y="2363751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942113" y="3245497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6634063" y="2205134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5987113" y="3150635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6358810" y="1887891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6867330" y="3427445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3679371" y="3828660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4149011" y="4621762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2634343" y="3782004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7131667" y="3495802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35290" y="597159"/>
            <a:ext cx="6475445" cy="48799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0"/>
          </p:cNvCxnSpPr>
          <p:nvPr/>
        </p:nvCxnSpPr>
        <p:spPr>
          <a:xfrm>
            <a:off x="7215642" y="1974912"/>
            <a:ext cx="1" cy="152089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88424" y="1696615"/>
            <a:ext cx="1" cy="152089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>
            <a:off x="7301160" y="2012231"/>
            <a:ext cx="500743" cy="1352939"/>
          </a:xfrm>
          <a:prstGeom prst="rightBrace">
            <a:avLst>
              <a:gd name="adj1" fmla="val 60507"/>
              <a:gd name="adj2" fmla="val 47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ight Brace 33"/>
          <p:cNvSpPr/>
          <p:nvPr/>
        </p:nvSpPr>
        <p:spPr>
          <a:xfrm flipH="1">
            <a:off x="4795967" y="1797696"/>
            <a:ext cx="500743" cy="1352939"/>
          </a:xfrm>
          <a:prstGeom prst="rightBrace">
            <a:avLst>
              <a:gd name="adj1" fmla="val 60507"/>
              <a:gd name="adj2" fmla="val 47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4126546" y="1115069"/>
            <a:ext cx="25347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Relatively over-performing city</a:t>
            </a:r>
            <a:endParaRPr lang="en-AU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912841" y="2276666"/>
            <a:ext cx="8224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Residual</a:t>
            </a:r>
            <a:endParaRPr lang="en-A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892272" y="2488162"/>
            <a:ext cx="8224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Residual</a:t>
            </a:r>
            <a:endParaRPr lang="en-AU" sz="1400" dirty="0"/>
          </a:p>
        </p:txBody>
      </p:sp>
      <p:sp>
        <p:nvSpPr>
          <p:cNvPr id="38" name="Oval 37"/>
          <p:cNvSpPr/>
          <p:nvPr/>
        </p:nvSpPr>
        <p:spPr>
          <a:xfrm>
            <a:off x="8546797" y="1254895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7628488" y="1101006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8052258" y="1612639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/>
          <p:cNvSpPr txBox="1"/>
          <p:nvPr/>
        </p:nvSpPr>
        <p:spPr>
          <a:xfrm>
            <a:off x="5948283" y="3740086"/>
            <a:ext cx="25347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Relatively under-performing city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98942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CTC</dc:creator>
  <cp:lastModifiedBy>CTC</cp:lastModifiedBy>
  <cp:revision>4</cp:revision>
  <dcterms:created xsi:type="dcterms:W3CDTF">2019-02-24T22:52:56Z</dcterms:created>
  <dcterms:modified xsi:type="dcterms:W3CDTF">2019-07-08T21:36:05Z</dcterms:modified>
</cp:coreProperties>
</file>