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2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6FC3-A273-4E8E-BA33-AC2C939F97F8}" type="datetimeFigureOut">
              <a:rPr lang="en-AU" smtClean="0"/>
              <a:t>9/04/2020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5AE1-DA83-401B-81A8-9EA7D4DDF4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990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6FC3-A273-4E8E-BA33-AC2C939F97F8}" type="datetimeFigureOut">
              <a:rPr lang="en-AU" smtClean="0"/>
              <a:t>9/04/2020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5AE1-DA83-401B-81A8-9EA7D4DDF4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577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6FC3-A273-4E8E-BA33-AC2C939F97F8}" type="datetimeFigureOut">
              <a:rPr lang="en-AU" smtClean="0"/>
              <a:t>9/04/2020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5AE1-DA83-401B-81A8-9EA7D4DDF4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924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6FC3-A273-4E8E-BA33-AC2C939F97F8}" type="datetimeFigureOut">
              <a:rPr lang="en-AU" smtClean="0"/>
              <a:t>9/04/2020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5AE1-DA83-401B-81A8-9EA7D4DDF4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734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6FC3-A273-4E8E-BA33-AC2C939F97F8}" type="datetimeFigureOut">
              <a:rPr lang="en-AU" smtClean="0"/>
              <a:t>9/04/2020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5AE1-DA83-401B-81A8-9EA7D4DDF4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841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6FC3-A273-4E8E-BA33-AC2C939F97F8}" type="datetimeFigureOut">
              <a:rPr lang="en-AU" smtClean="0"/>
              <a:t>9/04/2020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5AE1-DA83-401B-81A8-9EA7D4DDF4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15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6FC3-A273-4E8E-BA33-AC2C939F97F8}" type="datetimeFigureOut">
              <a:rPr lang="en-AU" smtClean="0"/>
              <a:t>9/04/2020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5AE1-DA83-401B-81A8-9EA7D4DDF4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38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6FC3-A273-4E8E-BA33-AC2C939F97F8}" type="datetimeFigureOut">
              <a:rPr lang="en-AU" smtClean="0"/>
              <a:t>9/04/2020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5AE1-DA83-401B-81A8-9EA7D4DDF4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489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6FC3-A273-4E8E-BA33-AC2C939F97F8}" type="datetimeFigureOut">
              <a:rPr lang="en-AU" smtClean="0"/>
              <a:t>9/04/2020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5AE1-DA83-401B-81A8-9EA7D4DDF4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47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6FC3-A273-4E8E-BA33-AC2C939F97F8}" type="datetimeFigureOut">
              <a:rPr lang="en-AU" smtClean="0"/>
              <a:t>9/04/2020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5AE1-DA83-401B-81A8-9EA7D4DDF4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649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6FC3-A273-4E8E-BA33-AC2C939F97F8}" type="datetimeFigureOut">
              <a:rPr lang="en-AU" smtClean="0"/>
              <a:t>9/04/2020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5AE1-DA83-401B-81A8-9EA7D4DDF4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450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96FC3-A273-4E8E-BA33-AC2C939F97F8}" type="datetimeFigureOut">
              <a:rPr lang="en-AU" smtClean="0"/>
              <a:t>9/04/2020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85AE1-DA83-401B-81A8-9EA7D4DDF4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49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98862" y="533498"/>
            <a:ext cx="10096107" cy="554679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" r="-644" b="13589"/>
          <a:stretch/>
        </p:blipFill>
        <p:spPr>
          <a:xfrm>
            <a:off x="1540687" y="617853"/>
            <a:ext cx="7169433" cy="50016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89901" y="680901"/>
            <a:ext cx="36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219" y="631596"/>
            <a:ext cx="2256802" cy="18292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601" y="2380642"/>
            <a:ext cx="2253420" cy="1837477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8599835" y="533498"/>
            <a:ext cx="0" cy="55467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601" y="4115947"/>
            <a:ext cx="2253420" cy="183747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599835" y="645337"/>
            <a:ext cx="42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</a:t>
            </a:r>
            <a:r>
              <a:rPr lang="en-AU" dirty="0" smtClean="0"/>
              <a:t>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005383" y="617853"/>
            <a:ext cx="2294323" cy="312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Atlanta, GA </a:t>
            </a:r>
            <a:r>
              <a:rPr lang="en-AU" sz="1100" dirty="0" smtClean="0">
                <a:solidFill>
                  <a:schemeClr val="tx1"/>
                </a:solidFill>
              </a:rPr>
              <a:t>(291.0; 15.90; 8.98)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008219" y="2523129"/>
            <a:ext cx="2291487" cy="312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</a:rPr>
              <a:t>Shreveport, LA (242.0; 22.70; 15.45)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005383" y="4389606"/>
            <a:ext cx="2294323" cy="312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Gallup, NM (113.0; 26.6; 20.70)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73367" y="736751"/>
            <a:ext cx="3648175" cy="312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1,581 cities included in the analysis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80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48031" y="549593"/>
            <a:ext cx="9785023" cy="5335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" r="-644" b="13589"/>
          <a:stretch/>
        </p:blipFill>
        <p:spPr>
          <a:xfrm>
            <a:off x="2806656" y="858621"/>
            <a:ext cx="7169433" cy="44394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11983" y="795717"/>
            <a:ext cx="36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594" y="4186606"/>
            <a:ext cx="2256802" cy="18292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80" y="4047664"/>
            <a:ext cx="2253420" cy="1837477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8615656" y="631596"/>
            <a:ext cx="0" cy="53355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898" y="418896"/>
            <a:ext cx="2253420" cy="183747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599835" y="645337"/>
            <a:ext cx="42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</a:t>
            </a:r>
            <a:r>
              <a:rPr lang="en-AU" dirty="0" smtClean="0"/>
              <a:t>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272926" y="617853"/>
            <a:ext cx="1771408" cy="312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Atlanta, GA 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72926" y="2523129"/>
            <a:ext cx="1771408" cy="312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Shreveport, LA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272926" y="4389606"/>
            <a:ext cx="1771408" cy="312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Gallup, NM</a:t>
            </a:r>
            <a:endParaRPr lang="en-A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38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799760" y="242255"/>
            <a:ext cx="4788817" cy="6540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175" y="324439"/>
            <a:ext cx="4515440" cy="31702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78870" y="141402"/>
            <a:ext cx="292231" cy="226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2903456" y="242255"/>
            <a:ext cx="36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175" y="3351586"/>
            <a:ext cx="4572009" cy="33832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75175" y="3310056"/>
            <a:ext cx="42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</a:t>
            </a:r>
            <a:r>
              <a:rPr lang="en-A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763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762054" y="933254"/>
            <a:ext cx="6315958" cy="4110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215" y="1416844"/>
            <a:ext cx="4572009" cy="33832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43483" y="4515440"/>
            <a:ext cx="107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900" dirty="0" smtClean="0"/>
              <a:t>&lt; than expected species richness</a:t>
            </a:r>
            <a:endParaRPr lang="en-AU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7551446" y="4515440"/>
            <a:ext cx="107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900" dirty="0" smtClean="0"/>
              <a:t>&gt; than expected species richness</a:t>
            </a:r>
            <a:endParaRPr lang="en-AU" sz="900" dirty="0"/>
          </a:p>
        </p:txBody>
      </p:sp>
    </p:spTree>
    <p:extLst>
      <p:ext uri="{BB962C8B-B14F-4D97-AF65-F5344CB8AC3E}">
        <p14:creationId xmlns:p14="http://schemas.microsoft.com/office/powerpoint/2010/main" val="4233209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67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CTC</dc:creator>
  <cp:lastModifiedBy>CTC</cp:lastModifiedBy>
  <cp:revision>12</cp:revision>
  <dcterms:created xsi:type="dcterms:W3CDTF">2019-07-08T21:33:19Z</dcterms:created>
  <dcterms:modified xsi:type="dcterms:W3CDTF">2020-04-09T01:43:05Z</dcterms:modified>
</cp:coreProperties>
</file>