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742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567" y="1122363"/>
            <a:ext cx="82230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278" y="3602038"/>
            <a:ext cx="72556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118" y="365125"/>
            <a:ext cx="2086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04" y="365125"/>
            <a:ext cx="61370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65" y="1709740"/>
            <a:ext cx="83440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65" y="4589465"/>
            <a:ext cx="83440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03" y="1825625"/>
            <a:ext cx="411154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7576" y="1825625"/>
            <a:ext cx="411154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63" y="365127"/>
            <a:ext cx="834401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364" y="1681163"/>
            <a:ext cx="40926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64" y="2505075"/>
            <a:ext cx="40926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7577" y="1681163"/>
            <a:ext cx="41128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7577" y="2505075"/>
            <a:ext cx="41128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63" y="457200"/>
            <a:ext cx="31201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806" y="987427"/>
            <a:ext cx="489757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363" y="2057400"/>
            <a:ext cx="3120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63" y="457200"/>
            <a:ext cx="31201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2806" y="987427"/>
            <a:ext cx="489757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363" y="2057400"/>
            <a:ext cx="3120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103" y="365127"/>
            <a:ext cx="83440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103" y="1825625"/>
            <a:ext cx="83440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03" y="6356352"/>
            <a:ext cx="21767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07E3-C486-44DB-B146-00617F8BF7F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4587" y="6356352"/>
            <a:ext cx="3265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421" y="6356352"/>
            <a:ext cx="21767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757F-27B6-41A3-B26D-9A374DF7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2C95F8-D28F-4070-B18F-AB797001A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79" y="0"/>
            <a:ext cx="452004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EA8B0-6CBB-44CE-8638-9DF08618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063"/>
            <a:ext cx="5303531" cy="47548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233D4D9-E8A0-450A-8B7B-D911851C05D1}"/>
              </a:ext>
            </a:extLst>
          </p:cNvPr>
          <p:cNvGrpSpPr/>
          <p:nvPr/>
        </p:nvGrpSpPr>
        <p:grpSpPr>
          <a:xfrm>
            <a:off x="357546" y="0"/>
            <a:ext cx="5315603" cy="2477440"/>
            <a:chOff x="2124434" y="0"/>
            <a:chExt cx="5315603" cy="24774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6D0290-5AC3-49E6-BE7A-DD33D3DA7297}"/>
                </a:ext>
              </a:extLst>
            </p:cNvPr>
            <p:cNvGrpSpPr/>
            <p:nvPr/>
          </p:nvGrpSpPr>
          <p:grpSpPr>
            <a:xfrm>
              <a:off x="2178876" y="347030"/>
              <a:ext cx="4850119" cy="1515986"/>
              <a:chOff x="2148396" y="489270"/>
              <a:chExt cx="4850119" cy="151598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4D770EF-D4C7-4133-BB61-3BDE1F59D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00" r="12500"/>
              <a:stretch/>
            </p:blipFill>
            <p:spPr>
              <a:xfrm>
                <a:off x="2148396" y="489270"/>
                <a:ext cx="1515986" cy="151598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65E232E-724B-416F-89E6-6CE26FA24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96" r="23008"/>
              <a:stretch/>
            </p:blipFill>
            <p:spPr>
              <a:xfrm>
                <a:off x="3815462" y="489270"/>
                <a:ext cx="1515986" cy="151598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5576412-1B20-47C8-BD66-C08849A77E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01" r="18701"/>
              <a:stretch/>
            </p:blipFill>
            <p:spPr>
              <a:xfrm>
                <a:off x="5482529" y="489270"/>
                <a:ext cx="1515986" cy="151598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B3350F-7039-4CC7-A2C1-EFB73230996E}"/>
                </a:ext>
              </a:extLst>
            </p:cNvPr>
            <p:cNvSpPr/>
            <p:nvPr/>
          </p:nvSpPr>
          <p:spPr>
            <a:xfrm>
              <a:off x="2124434" y="0"/>
              <a:ext cx="494709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(a)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5B5453-10F7-46AA-825D-40580993E27C}"/>
                </a:ext>
              </a:extLst>
            </p:cNvPr>
            <p:cNvSpPr/>
            <p:nvPr/>
          </p:nvSpPr>
          <p:spPr>
            <a:xfrm>
              <a:off x="6988891" y="23783"/>
              <a:ext cx="451146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(b)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5D5962-B56D-4D8E-8B65-3AE36A14AF41}"/>
                </a:ext>
              </a:extLst>
            </p:cNvPr>
            <p:cNvSpPr/>
            <p:nvPr/>
          </p:nvSpPr>
          <p:spPr>
            <a:xfrm>
              <a:off x="2140277" y="2103110"/>
              <a:ext cx="478866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(c)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5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6</cp:revision>
  <dcterms:created xsi:type="dcterms:W3CDTF">2020-12-16T10:16:54Z</dcterms:created>
  <dcterms:modified xsi:type="dcterms:W3CDTF">2021-04-29T08:00:16Z</dcterms:modified>
</cp:coreProperties>
</file>