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99388" cy="687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1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954" y="1125481"/>
            <a:ext cx="6629480" cy="2394232"/>
          </a:xfrm>
        </p:spPr>
        <p:txBody>
          <a:bodyPr anchor="b"/>
          <a:lstStyle>
            <a:lvl1pPr algn="ctr">
              <a:defRPr sz="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924" y="3612044"/>
            <a:ext cx="5849541" cy="1660361"/>
          </a:xfrm>
        </p:spPr>
        <p:txBody>
          <a:bodyPr/>
          <a:lstStyle>
            <a:lvl1pPr marL="0" indent="0" algn="ctr">
              <a:buNone/>
              <a:defRPr sz="2047"/>
            </a:lvl1pPr>
            <a:lvl2pPr marL="389992" indent="0" algn="ctr">
              <a:buNone/>
              <a:defRPr sz="1706"/>
            </a:lvl2pPr>
            <a:lvl3pPr marL="779983" indent="0" algn="ctr">
              <a:buNone/>
              <a:defRPr sz="1535"/>
            </a:lvl3pPr>
            <a:lvl4pPr marL="1169975" indent="0" algn="ctr">
              <a:buNone/>
              <a:defRPr sz="1365"/>
            </a:lvl4pPr>
            <a:lvl5pPr marL="1559966" indent="0" algn="ctr">
              <a:buNone/>
              <a:defRPr sz="1365"/>
            </a:lvl5pPr>
            <a:lvl6pPr marL="1949958" indent="0" algn="ctr">
              <a:buNone/>
              <a:defRPr sz="1365"/>
            </a:lvl6pPr>
            <a:lvl7pPr marL="2339950" indent="0" algn="ctr">
              <a:buNone/>
              <a:defRPr sz="1365"/>
            </a:lvl7pPr>
            <a:lvl8pPr marL="2729941" indent="0" algn="ctr">
              <a:buNone/>
              <a:defRPr sz="1365"/>
            </a:lvl8pPr>
            <a:lvl9pPr marL="3119933" indent="0" algn="ctr">
              <a:buNone/>
              <a:defRPr sz="13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5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81437" y="366139"/>
            <a:ext cx="1681743" cy="582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208" y="366139"/>
            <a:ext cx="4947737" cy="58279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1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146" y="1714489"/>
            <a:ext cx="6726972" cy="2860661"/>
          </a:xfrm>
        </p:spPr>
        <p:txBody>
          <a:bodyPr anchor="b"/>
          <a:lstStyle>
            <a:lvl1pPr>
              <a:defRPr sz="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146" y="4602213"/>
            <a:ext cx="6726972" cy="1504354"/>
          </a:xfrm>
        </p:spPr>
        <p:txBody>
          <a:bodyPr/>
          <a:lstStyle>
            <a:lvl1pPr marL="0" indent="0">
              <a:buNone/>
              <a:defRPr sz="2047">
                <a:solidFill>
                  <a:schemeClr val="tx1"/>
                </a:solidFill>
              </a:defRPr>
            </a:lvl1pPr>
            <a:lvl2pPr marL="389992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2pPr>
            <a:lvl3pPr marL="779983" indent="0">
              <a:buNone/>
              <a:defRPr sz="1535">
                <a:solidFill>
                  <a:schemeClr val="tx1">
                    <a:tint val="75000"/>
                  </a:schemeClr>
                </a:solidFill>
              </a:defRPr>
            </a:lvl3pPr>
            <a:lvl4pPr marL="1169975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4pPr>
            <a:lvl5pPr marL="1559966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5pPr>
            <a:lvl6pPr marL="194995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6pPr>
            <a:lvl7pPr marL="2339950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7pPr>
            <a:lvl8pPr marL="2729941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8pPr>
            <a:lvl9pPr marL="311993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208" y="1830696"/>
            <a:ext cx="3314740" cy="4363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8440" y="1830696"/>
            <a:ext cx="3314740" cy="43634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24" y="366141"/>
            <a:ext cx="6726972" cy="1329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225" y="1685833"/>
            <a:ext cx="3299506" cy="826201"/>
          </a:xfrm>
        </p:spPr>
        <p:txBody>
          <a:bodyPr anchor="b"/>
          <a:lstStyle>
            <a:lvl1pPr marL="0" indent="0">
              <a:buNone/>
              <a:defRPr sz="2047" b="1"/>
            </a:lvl1pPr>
            <a:lvl2pPr marL="389992" indent="0">
              <a:buNone/>
              <a:defRPr sz="1706" b="1"/>
            </a:lvl2pPr>
            <a:lvl3pPr marL="779983" indent="0">
              <a:buNone/>
              <a:defRPr sz="1535" b="1"/>
            </a:lvl3pPr>
            <a:lvl4pPr marL="1169975" indent="0">
              <a:buNone/>
              <a:defRPr sz="1365" b="1"/>
            </a:lvl4pPr>
            <a:lvl5pPr marL="1559966" indent="0">
              <a:buNone/>
              <a:defRPr sz="1365" b="1"/>
            </a:lvl5pPr>
            <a:lvl6pPr marL="1949958" indent="0">
              <a:buNone/>
              <a:defRPr sz="1365" b="1"/>
            </a:lvl6pPr>
            <a:lvl7pPr marL="2339950" indent="0">
              <a:buNone/>
              <a:defRPr sz="1365" b="1"/>
            </a:lvl7pPr>
            <a:lvl8pPr marL="2729941" indent="0">
              <a:buNone/>
              <a:defRPr sz="1365" b="1"/>
            </a:lvl8pPr>
            <a:lvl9pPr marL="3119933" indent="0">
              <a:buNone/>
              <a:defRPr sz="136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225" y="2512034"/>
            <a:ext cx="3299506" cy="36948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440" y="1685833"/>
            <a:ext cx="3315756" cy="826201"/>
          </a:xfrm>
        </p:spPr>
        <p:txBody>
          <a:bodyPr anchor="b"/>
          <a:lstStyle>
            <a:lvl1pPr marL="0" indent="0">
              <a:buNone/>
              <a:defRPr sz="2047" b="1"/>
            </a:lvl1pPr>
            <a:lvl2pPr marL="389992" indent="0">
              <a:buNone/>
              <a:defRPr sz="1706" b="1"/>
            </a:lvl2pPr>
            <a:lvl3pPr marL="779983" indent="0">
              <a:buNone/>
              <a:defRPr sz="1535" b="1"/>
            </a:lvl3pPr>
            <a:lvl4pPr marL="1169975" indent="0">
              <a:buNone/>
              <a:defRPr sz="1365" b="1"/>
            </a:lvl4pPr>
            <a:lvl5pPr marL="1559966" indent="0">
              <a:buNone/>
              <a:defRPr sz="1365" b="1"/>
            </a:lvl5pPr>
            <a:lvl6pPr marL="1949958" indent="0">
              <a:buNone/>
              <a:defRPr sz="1365" b="1"/>
            </a:lvl6pPr>
            <a:lvl7pPr marL="2339950" indent="0">
              <a:buNone/>
              <a:defRPr sz="1365" b="1"/>
            </a:lvl7pPr>
            <a:lvl8pPr marL="2729941" indent="0">
              <a:buNone/>
              <a:defRPr sz="1365" b="1"/>
            </a:lvl8pPr>
            <a:lvl9pPr marL="3119933" indent="0">
              <a:buNone/>
              <a:defRPr sz="136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440" y="2512034"/>
            <a:ext cx="3315756" cy="36948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4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0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24" y="458470"/>
            <a:ext cx="2515506" cy="1604645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756" y="990169"/>
            <a:ext cx="3948440" cy="4887163"/>
          </a:xfrm>
        </p:spPr>
        <p:txBody>
          <a:bodyPr/>
          <a:lstStyle>
            <a:lvl1pPr>
              <a:defRPr sz="2730"/>
            </a:lvl1pPr>
            <a:lvl2pPr>
              <a:defRPr sz="2388"/>
            </a:lvl2pPr>
            <a:lvl3pPr>
              <a:defRPr sz="2047"/>
            </a:lvl3pPr>
            <a:lvl4pPr>
              <a:defRPr sz="1706"/>
            </a:lvl4pPr>
            <a:lvl5pPr>
              <a:defRPr sz="1706"/>
            </a:lvl5pPr>
            <a:lvl6pPr>
              <a:defRPr sz="1706"/>
            </a:lvl6pPr>
            <a:lvl7pPr>
              <a:defRPr sz="1706"/>
            </a:lvl7pPr>
            <a:lvl8pPr>
              <a:defRPr sz="1706"/>
            </a:lvl8pPr>
            <a:lvl9pPr>
              <a:defRPr sz="17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224" y="2063115"/>
            <a:ext cx="2515506" cy="3822176"/>
          </a:xfrm>
        </p:spPr>
        <p:txBody>
          <a:bodyPr/>
          <a:lstStyle>
            <a:lvl1pPr marL="0" indent="0">
              <a:buNone/>
              <a:defRPr sz="1365"/>
            </a:lvl1pPr>
            <a:lvl2pPr marL="389992" indent="0">
              <a:buNone/>
              <a:defRPr sz="1194"/>
            </a:lvl2pPr>
            <a:lvl3pPr marL="779983" indent="0">
              <a:buNone/>
              <a:defRPr sz="1024"/>
            </a:lvl3pPr>
            <a:lvl4pPr marL="1169975" indent="0">
              <a:buNone/>
              <a:defRPr sz="853"/>
            </a:lvl4pPr>
            <a:lvl5pPr marL="1559966" indent="0">
              <a:buNone/>
              <a:defRPr sz="853"/>
            </a:lvl5pPr>
            <a:lvl6pPr marL="1949958" indent="0">
              <a:buNone/>
              <a:defRPr sz="853"/>
            </a:lvl6pPr>
            <a:lvl7pPr marL="2339950" indent="0">
              <a:buNone/>
              <a:defRPr sz="853"/>
            </a:lvl7pPr>
            <a:lvl8pPr marL="2729941" indent="0">
              <a:buNone/>
              <a:defRPr sz="853"/>
            </a:lvl8pPr>
            <a:lvl9pPr marL="3119933" indent="0">
              <a:buNone/>
              <a:defRPr sz="8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4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224" y="458470"/>
            <a:ext cx="2515506" cy="1604645"/>
          </a:xfrm>
        </p:spPr>
        <p:txBody>
          <a:bodyPr anchor="b"/>
          <a:lstStyle>
            <a:lvl1pPr>
              <a:defRPr sz="27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5756" y="990169"/>
            <a:ext cx="3948440" cy="4887163"/>
          </a:xfrm>
        </p:spPr>
        <p:txBody>
          <a:bodyPr anchor="t"/>
          <a:lstStyle>
            <a:lvl1pPr marL="0" indent="0">
              <a:buNone/>
              <a:defRPr sz="2730"/>
            </a:lvl1pPr>
            <a:lvl2pPr marL="389992" indent="0">
              <a:buNone/>
              <a:defRPr sz="2388"/>
            </a:lvl2pPr>
            <a:lvl3pPr marL="779983" indent="0">
              <a:buNone/>
              <a:defRPr sz="2047"/>
            </a:lvl3pPr>
            <a:lvl4pPr marL="1169975" indent="0">
              <a:buNone/>
              <a:defRPr sz="1706"/>
            </a:lvl4pPr>
            <a:lvl5pPr marL="1559966" indent="0">
              <a:buNone/>
              <a:defRPr sz="1706"/>
            </a:lvl5pPr>
            <a:lvl6pPr marL="1949958" indent="0">
              <a:buNone/>
              <a:defRPr sz="1706"/>
            </a:lvl6pPr>
            <a:lvl7pPr marL="2339950" indent="0">
              <a:buNone/>
              <a:defRPr sz="1706"/>
            </a:lvl7pPr>
            <a:lvl8pPr marL="2729941" indent="0">
              <a:buNone/>
              <a:defRPr sz="1706"/>
            </a:lvl8pPr>
            <a:lvl9pPr marL="3119933" indent="0">
              <a:buNone/>
              <a:defRPr sz="17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224" y="2063115"/>
            <a:ext cx="2515506" cy="3822176"/>
          </a:xfrm>
        </p:spPr>
        <p:txBody>
          <a:bodyPr/>
          <a:lstStyle>
            <a:lvl1pPr marL="0" indent="0">
              <a:buNone/>
              <a:defRPr sz="1365"/>
            </a:lvl1pPr>
            <a:lvl2pPr marL="389992" indent="0">
              <a:buNone/>
              <a:defRPr sz="1194"/>
            </a:lvl2pPr>
            <a:lvl3pPr marL="779983" indent="0">
              <a:buNone/>
              <a:defRPr sz="1024"/>
            </a:lvl3pPr>
            <a:lvl4pPr marL="1169975" indent="0">
              <a:buNone/>
              <a:defRPr sz="853"/>
            </a:lvl4pPr>
            <a:lvl5pPr marL="1559966" indent="0">
              <a:buNone/>
              <a:defRPr sz="853"/>
            </a:lvl5pPr>
            <a:lvl6pPr marL="1949958" indent="0">
              <a:buNone/>
              <a:defRPr sz="853"/>
            </a:lvl6pPr>
            <a:lvl7pPr marL="2339950" indent="0">
              <a:buNone/>
              <a:defRPr sz="853"/>
            </a:lvl7pPr>
            <a:lvl8pPr marL="2729941" indent="0">
              <a:buNone/>
              <a:defRPr sz="853"/>
            </a:lvl8pPr>
            <a:lvl9pPr marL="3119933" indent="0">
              <a:buNone/>
              <a:defRPr sz="85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208" y="366141"/>
            <a:ext cx="6726972" cy="132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208" y="1830696"/>
            <a:ext cx="6726972" cy="436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208" y="6374008"/>
            <a:ext cx="1754862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874DD-0A2C-4614-A2A8-DB1CA1369300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548" y="6374008"/>
            <a:ext cx="2632293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08318" y="6374008"/>
            <a:ext cx="1754862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71BA-1DBD-431F-B94B-5256924B0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9983" rtl="0" eaLnBrk="1" latinLnBrk="0" hangingPunct="1">
        <a:lnSpc>
          <a:spcPct val="90000"/>
        </a:lnSpc>
        <a:spcBef>
          <a:spcPct val="0"/>
        </a:spcBef>
        <a:buNone/>
        <a:defRPr sz="37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996" indent="-194996" algn="l" defTabSz="779983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8" kern="1200">
          <a:solidFill>
            <a:schemeClr val="tx1"/>
          </a:solidFill>
          <a:latin typeface="+mn-lt"/>
          <a:ea typeface="+mn-ea"/>
          <a:cs typeface="+mn-cs"/>
        </a:defRPr>
      </a:lvl1pPr>
      <a:lvl2pPr marL="584987" indent="-194996" algn="l" defTabSz="77998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2pPr>
      <a:lvl3pPr marL="974979" indent="-194996" algn="l" defTabSz="77998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364971" indent="-194996" algn="l" defTabSz="77998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4pPr>
      <a:lvl5pPr marL="1754962" indent="-194996" algn="l" defTabSz="77998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5pPr>
      <a:lvl6pPr marL="2144954" indent="-194996" algn="l" defTabSz="77998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6pPr>
      <a:lvl7pPr marL="2534945" indent="-194996" algn="l" defTabSz="77998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7pPr>
      <a:lvl8pPr marL="2924937" indent="-194996" algn="l" defTabSz="77998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8pPr>
      <a:lvl9pPr marL="3314929" indent="-194996" algn="l" defTabSz="779983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983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1pPr>
      <a:lvl2pPr marL="389992" algn="l" defTabSz="779983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algn="l" defTabSz="779983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169975" algn="l" defTabSz="779983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4pPr>
      <a:lvl5pPr marL="1559966" algn="l" defTabSz="779983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5pPr>
      <a:lvl6pPr marL="1949958" algn="l" defTabSz="779983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6pPr>
      <a:lvl7pPr marL="2339950" algn="l" defTabSz="779983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7pPr>
      <a:lvl8pPr marL="2729941" algn="l" defTabSz="779983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8pPr>
      <a:lvl9pPr marL="3119933" algn="l" defTabSz="779983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28E4A7-AB07-4C4C-A25A-D93BE7C509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6619" b="13815"/>
          <a:stretch/>
        </p:blipFill>
        <p:spPr>
          <a:xfrm>
            <a:off x="0" y="48962"/>
            <a:ext cx="3911867" cy="3287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BC2BB2-076A-4508-ABC2-A20722D9D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1" y="3324349"/>
            <a:ext cx="3383287" cy="3474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FDBA3-5FE7-45F1-9C7E-A12E7D2F4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998" y="0"/>
            <a:ext cx="4379389" cy="347472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A23F675-BE2F-44D9-B25D-A181797510C8}"/>
              </a:ext>
            </a:extLst>
          </p:cNvPr>
          <p:cNvGrpSpPr/>
          <p:nvPr/>
        </p:nvGrpSpPr>
        <p:grpSpPr>
          <a:xfrm>
            <a:off x="44979" y="48962"/>
            <a:ext cx="3716384" cy="3463072"/>
            <a:chOff x="2251967" y="48826"/>
            <a:chExt cx="3706091" cy="34534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E3F4750-F691-4259-8AC4-7CF08AFE036E}"/>
                </a:ext>
              </a:extLst>
            </p:cNvPr>
            <p:cNvSpPr/>
            <p:nvPr/>
          </p:nvSpPr>
          <p:spPr>
            <a:xfrm>
              <a:off x="2251967" y="48826"/>
              <a:ext cx="411042" cy="374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694" tIns="45847" rIns="91694" bIns="458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805" dirty="0">
                  <a:solidFill>
                    <a:schemeClr val="tx1"/>
                  </a:solidFill>
                </a:rPr>
                <a:t>a)</a:t>
              </a:r>
              <a:endParaRPr lang="en-US" sz="1805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A62059-95A9-4ED8-BF63-238EF5AD543E}"/>
                </a:ext>
              </a:extLst>
            </p:cNvPr>
            <p:cNvSpPr/>
            <p:nvPr/>
          </p:nvSpPr>
          <p:spPr>
            <a:xfrm>
              <a:off x="5547016" y="48826"/>
              <a:ext cx="411042" cy="374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694" tIns="45847" rIns="91694" bIns="458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805" dirty="0">
                  <a:solidFill>
                    <a:schemeClr val="tx1"/>
                  </a:solidFill>
                </a:rPr>
                <a:t>b)</a:t>
              </a:r>
              <a:endParaRPr lang="en-US" sz="1805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1B1D0E-B055-4C5E-B5EA-266CC82111FB}"/>
                </a:ext>
              </a:extLst>
            </p:cNvPr>
            <p:cNvSpPr/>
            <p:nvPr/>
          </p:nvSpPr>
          <p:spPr>
            <a:xfrm>
              <a:off x="2251967" y="3127975"/>
              <a:ext cx="411042" cy="374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694" tIns="45847" rIns="91694" bIns="458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805" dirty="0">
                  <a:solidFill>
                    <a:schemeClr val="tx1"/>
                  </a:solidFill>
                </a:rPr>
                <a:t>c)</a:t>
              </a:r>
              <a:endParaRPr lang="en-US" sz="1805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2C939A-CFB5-45E0-9415-143704601C57}"/>
                </a:ext>
              </a:extLst>
            </p:cNvPr>
            <p:cNvSpPr/>
            <p:nvPr/>
          </p:nvSpPr>
          <p:spPr>
            <a:xfrm>
              <a:off x="5547016" y="3127975"/>
              <a:ext cx="411042" cy="3743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694" tIns="45847" rIns="91694" bIns="4584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sz="1805" dirty="0">
                  <a:solidFill>
                    <a:schemeClr val="tx1"/>
                  </a:solidFill>
                </a:rPr>
                <a:t>d)</a:t>
              </a:r>
              <a:endParaRPr lang="en-US" sz="1805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FA07510-D118-4998-BC8E-4C56FD286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500" y="3418192"/>
            <a:ext cx="4297689" cy="34747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4DA440-4817-4321-904D-7B84F533ED7D}"/>
              </a:ext>
            </a:extLst>
          </p:cNvPr>
          <p:cNvSpPr/>
          <p:nvPr/>
        </p:nvSpPr>
        <p:spPr>
          <a:xfrm>
            <a:off x="1300280" y="2058802"/>
            <a:ext cx="1970843" cy="20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A59660-7867-46EF-A4A3-366037E8BDAA}"/>
              </a:ext>
            </a:extLst>
          </p:cNvPr>
          <p:cNvSpPr/>
          <p:nvPr/>
        </p:nvSpPr>
        <p:spPr>
          <a:xfrm rot="16200000">
            <a:off x="408074" y="1175474"/>
            <a:ext cx="1970843" cy="20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9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9</cp:revision>
  <dcterms:created xsi:type="dcterms:W3CDTF">2020-12-21T13:58:23Z</dcterms:created>
  <dcterms:modified xsi:type="dcterms:W3CDTF">2021-04-15T08:45:50Z</dcterms:modified>
</cp:coreProperties>
</file>