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9E-975E-4988-8BA1-7E91AFC5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6380-7012-4F7F-8B5A-CC7FFF4F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3EFD-5049-4B95-868B-B696A74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1B39-DCFE-45EF-9512-88D58F4F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5004-BEAA-485B-84E3-36184DF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06F-0EBF-4AF7-BBF6-67F0CBA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8AF67-2C53-4C5B-B524-20ED51BB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3095-1299-4CA8-ADDE-A49F6A55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B67B-92BF-4BC2-AD0D-C6D82BB8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E540-522D-4DA6-A00C-0FFF830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AC0E-125F-4BD8-8DDB-90CEDDE2F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A26F6-8251-455D-AEFB-35B274AC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9B54-AB16-4EAA-B27A-ECBDFE7B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1B88-907F-4BEE-AF5C-30DAB67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4AD2-52F1-4582-80BC-1D512D4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6797-0280-4C2E-9117-77320B29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5E7B-2A36-4024-B034-FF33992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6D5F-8C86-497C-8931-5910EBA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441-5DFB-4249-A9D1-058A58B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A62B-8A08-4427-96DF-8A174AA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68D7-9504-4E97-B0AB-6633D96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5588-F26C-4FD5-80D1-84E8E8D9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8F2B-7FD7-4AFC-AF73-F143A9CF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F3F4-26A9-473F-A26F-565F1901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7C5-7DF5-47FB-A110-D807FB0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AE13-D045-4EAC-BE9C-DFB9D89C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F671-98FD-43ED-A5A4-1FF90D636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6005-AD67-4E60-AC1C-20610717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B4D9-09B7-4752-A3E9-85B2461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3DFF-92BF-4680-A347-88BE535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057E-6534-4F6A-AAFD-12496B5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5B5A-76C4-44D1-9689-CB38EE33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3D89-C23C-4226-9A28-11AC0743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849A-08F4-42E7-B5AF-30FD522F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EC142-EDD1-441B-952B-5523A845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C286E-52F7-4BCC-ADAB-06526A23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FF236-BCA3-45B8-BD3C-726CAF5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5EC23-1FD1-4301-9761-F1F0350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80BA-9811-49AB-A585-281C1B0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599-2125-4CAD-838E-9FD3C82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3F51-123F-45A8-89E2-4189AC4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C5CC-0C1D-4600-A5B8-B5BCACC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BC97-1578-476E-B8B4-5B4ECD2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724E-0AEF-4EF4-BF15-1F01165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3DFB-AED6-410D-A718-4E78A54E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3589-812A-4C42-A47F-F038C85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3589-F3F9-4036-A899-7C38DB54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FAB4-2421-48C7-9D40-219EB280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A03C-C386-457A-AD27-83504625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F2B4-BAFC-4997-A595-7E435090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0557-B333-4B10-9BBA-B226D0DC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F115-66C7-475E-AC0E-E4269CD1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976-3F87-42AC-B68E-40C647C6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A4C1A-6B7F-4B93-B557-495A2DD81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11AE-B58C-420E-B877-9A5C15640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DE92-D057-4668-B999-234D218D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07E72-62DF-49FD-A282-056E099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F487-3EC1-43A9-98BB-2167785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2D856-106F-4D6F-B74E-B1CC093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C6DC-A5A8-4A25-84D6-319402D9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230-DA29-4179-9F91-E88E4861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55B5-E023-4A6A-BB73-FE002B65B01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EA90-7D9E-497A-9CC6-7B92D73E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7126-B8AA-4012-B781-6DD50314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1487596" y="1091953"/>
            <a:ext cx="5685561" cy="3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3</cp:revision>
  <dcterms:created xsi:type="dcterms:W3CDTF">2021-05-25T11:37:38Z</dcterms:created>
  <dcterms:modified xsi:type="dcterms:W3CDTF">2021-05-25T12:12:03Z</dcterms:modified>
</cp:coreProperties>
</file>