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BBC3-B3DE-4E83-BED3-A7D62F5A9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DFB64-E87F-4A01-B3B7-76707880C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39F37-C41B-4E00-889C-1EFBECDCC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B3B0-81D4-4380-BD23-8C8531B5D53D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2ABB0-3F9B-4962-87FB-DE619AB64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CE671-90FB-4D7F-89A8-D3FEEF25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EA2B-6A43-4E9E-8655-8129F9AF1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9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095A-43F9-4C82-9E4A-BE6345A1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42C04-852C-4BC8-8C2F-52879602E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FA658-9E4C-4034-8463-B8AB0E6C1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B3B0-81D4-4380-BD23-8C8531B5D53D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2452B-0B80-4D86-B331-F29F7A9BE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9FE97-ED96-4B72-8B6F-E6D851C1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EA2B-6A43-4E9E-8655-8129F9AF1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9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A2980E-39AB-4E97-8464-E86B37F4B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5673C-006C-401F-94DE-5A3E05E72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33BE9-D919-45F2-97FA-9C28AB4F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B3B0-81D4-4380-BD23-8C8531B5D53D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01A44-293D-4C73-94C8-9BB446130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F320C-66A5-4EF6-9091-B4B8470EC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EA2B-6A43-4E9E-8655-8129F9AF1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4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E1CE-EDEC-40F9-A26A-20F5ECB9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31162-85ED-4670-BFBC-E36D70179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9251F-7BD6-4192-8A20-A16A08C21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B3B0-81D4-4380-BD23-8C8531B5D53D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055BE-A6B8-4164-BDC1-3B448EA7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EBB2D-065F-425C-8A36-5625F7845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EA2B-6A43-4E9E-8655-8129F9AF1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1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F4298-B059-42AE-A403-E3F606B6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0456C-650C-4964-B212-198506779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600CA-0DEF-45B3-A473-C1F2324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B3B0-81D4-4380-BD23-8C8531B5D53D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8CFCD-2A0C-4387-AAA5-B01C1792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7DEB2-2B86-4E10-889B-8E088FED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EA2B-6A43-4E9E-8655-8129F9AF1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4667E-A5BD-4608-9AB6-BB737B597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92702-6A2C-44F8-B7BD-6F6DC07B3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9B9D0-D26C-45F5-8F30-F8AFC7A54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35717-9C50-4060-A1EE-B1F31767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B3B0-81D4-4380-BD23-8C8531B5D53D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8F1D1-38F2-44DF-A0F5-0C467841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66B0B-7BCB-4EFB-8474-FDC5C3D5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EA2B-6A43-4E9E-8655-8129F9AF1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A40C-4F98-4012-AE5E-834530DB5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9E00E-640D-4233-942B-AD8CB5059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BCE07-6DD5-4190-B894-E0D9F4C63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35840C-E3D5-490D-A4D0-CA5442469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2F4E65-5908-4C42-BB6A-5638ADD06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4E8F70-E27C-405D-AD66-E18FDF0EA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B3B0-81D4-4380-BD23-8C8531B5D53D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87D22A-4C1B-44E6-9135-ABFA9C4B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C884EE-CFD0-4576-A5FA-E4694CC3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EA2B-6A43-4E9E-8655-8129F9AF1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2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C16C1-723B-4F65-AE70-F0A9DB9B0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539C65-266A-4205-BA1D-74182F2B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B3B0-81D4-4380-BD23-8C8531B5D53D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2027A0-890E-4FB2-8146-78AE2834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04B36-A7C1-4973-A7CB-D5C3FF23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EA2B-6A43-4E9E-8655-8129F9AF1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3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3F42B-0B8A-4D31-BDE2-689AE4022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B3B0-81D4-4380-BD23-8C8531B5D53D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A9C61-1EC5-40D7-84A7-824DAF92F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6510B-A380-4FF9-BC8B-E8E095EE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EA2B-6A43-4E9E-8655-8129F9AF1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5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CA38-857B-4C5C-AED6-238C1E624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9B72C-6D8E-41D6-BDC9-EAA760EF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39968-D943-4A6D-8889-9448D95A6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23245-8241-4CEB-A25D-CCA9C9F30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B3B0-81D4-4380-BD23-8C8531B5D53D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7EEF5-E576-4766-B93A-922801F4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8440D-3EF7-4143-8085-E76D5646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EA2B-6A43-4E9E-8655-8129F9AF1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2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5F07A-7637-4904-9881-406D3F063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847581-76BB-4C36-8D1C-46A2405F6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68687-CA02-4984-91DE-65CBA1097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861AE-2CCA-492A-A98A-FE8530E2C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B3B0-81D4-4380-BD23-8C8531B5D53D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8A117-0FEC-4BBC-8D3A-39B8CFCA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47293-10F4-4F0E-9462-CD2CD4E8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EA2B-6A43-4E9E-8655-8129F9AF1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8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8101-7CA5-4B4A-9630-369D08A3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39F45-D43D-4046-A49C-62D80909D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54987-2342-4464-9B6E-B61DA5473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DB3B0-81D4-4380-BD23-8C8531B5D53D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7ADFA-8DA0-4104-94C5-52357AA5C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03B5F-6B58-427C-B2E7-64A7C3FFA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DEA2B-6A43-4E9E-8655-8129F9AF1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4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ED67B1-1956-4A5E-951F-2A376F0F4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828" y="137153"/>
            <a:ext cx="6858014" cy="65836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8FE5FA-F759-4B1B-B3A5-1DE909162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409" y="4003829"/>
            <a:ext cx="1472437" cy="40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17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Callaghan, Corey Thomas</dc:creator>
  <cp:lastModifiedBy>Callaghan, Corey Thomas</cp:lastModifiedBy>
  <cp:revision>1</cp:revision>
  <dcterms:created xsi:type="dcterms:W3CDTF">2021-07-29T08:10:42Z</dcterms:created>
  <dcterms:modified xsi:type="dcterms:W3CDTF">2021-07-29T08:12:10Z</dcterms:modified>
</cp:coreProperties>
</file>