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928"/>
    <a:srgbClr val="2C0A33"/>
    <a:srgbClr val="360C3F"/>
    <a:srgbClr val="400D49"/>
    <a:srgbClr val="52105C"/>
    <a:srgbClr val="641566"/>
    <a:srgbClr val="741C62"/>
    <a:srgbClr val="7F215F"/>
    <a:srgbClr val="85245E"/>
    <a:srgbClr val="EB8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35" autoAdjust="0"/>
  </p:normalViewPr>
  <p:slideViewPr>
    <p:cSldViewPr snapToGrid="0">
      <p:cViewPr>
        <p:scale>
          <a:sx n="100" d="100"/>
          <a:sy n="100" d="100"/>
        </p:scale>
        <p:origin x="23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F29E-975E-4988-8BA1-7E91AFC58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06380-7012-4F7F-8B5A-CC7FFF4F0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73EFD-5049-4B95-868B-B696A74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91B39-DCFE-45EF-9512-88D58F4F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5004-BEAA-485B-84E3-36184DF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06F-0EBF-4AF7-BBF6-67F0CBA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8AF67-2C53-4C5B-B524-20ED51BB7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3095-1299-4CA8-ADDE-A49F6A55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B67B-92BF-4BC2-AD0D-C6D82BB8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E540-522D-4DA6-A00C-0FFF8300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AC0E-125F-4BD8-8DDB-90CEDDE2F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A26F6-8251-455D-AEFB-35B274AC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9B54-AB16-4EAA-B27A-ECBDFE7B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1B88-907F-4BEE-AF5C-30DAB675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4AD2-52F1-4582-80BC-1D512D4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6797-0280-4C2E-9117-77320B29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5E7B-2A36-4024-B034-FF33992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6D5F-8C86-497C-8931-5910EBA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B441-5DFB-4249-A9D1-058A58BB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A62B-8A08-4427-96DF-8A174AA9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68D7-9504-4E97-B0AB-6633D96F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55588-F26C-4FD5-80D1-84E8E8D9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8F2B-7FD7-4AFC-AF73-F143A9CF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F3F4-26A9-473F-A26F-565F1901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B7C5-7DF5-47FB-A110-D807FB04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AE13-D045-4EAC-BE9C-DFB9D89C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F671-98FD-43ED-A5A4-1FF90D636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B6005-AD67-4E60-AC1C-20610717C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CB4D9-09B7-4752-A3E9-85B2461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D3DFF-92BF-4680-A347-88BE535D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8057E-6534-4F6A-AAFD-12496B5A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5B5A-76C4-44D1-9689-CB38EE33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3D89-C23C-4226-9A28-11AC0743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5849A-08F4-42E7-B5AF-30FD522F5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EC142-EDD1-441B-952B-5523A845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C286E-52F7-4BCC-ADAB-06526A239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FF236-BCA3-45B8-BD3C-726CAF5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5EC23-1FD1-4301-9761-F1F0350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80BA-9811-49AB-A585-281C1B0D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F599-2125-4CAD-838E-9FD3C825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B3F51-123F-45A8-89E2-4189AC4A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C5CC-0C1D-4600-A5B8-B5BCACC7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BC97-1578-476E-B8B4-5B4ECD28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724E-0AEF-4EF4-BF15-1F01165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23DFB-AED6-410D-A718-4E78A54E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3589-812A-4C42-A47F-F038C85E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3589-F3F9-4036-A899-7C38DB54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FAB4-2421-48C7-9D40-219EB280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A03C-C386-457A-AD27-83504625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F2B4-BAFC-4997-A595-7E435090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D0557-B333-4B10-9BBA-B226D0DC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F115-66C7-475E-AC0E-E4269CD1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6976-3F87-42AC-B68E-40C647C6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A4C1A-6B7F-4B93-B557-495A2DD81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11AE-B58C-420E-B877-9A5C15640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9DE92-D057-4668-B999-234D218D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07E72-62DF-49FD-A282-056E0992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9F487-3EC1-43A9-98BB-2167785A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2D856-106F-4D6F-B74E-B1CC0937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DC6DC-A5A8-4A25-84D6-319402D9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1230-DA29-4179-9F91-E88E4861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755B5-E023-4A6A-BB73-FE002B65B017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EEA90-7D9E-497A-9CC6-7B92D73E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7126-B8AA-4012-B781-6DD50314B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5A68-6E13-43B1-A35E-2116D45AC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49" Type="http://schemas.openxmlformats.org/officeDocument/2006/relationships/image" Target="../media/image48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svg"/><Relationship Id="rId26" Type="http://schemas.openxmlformats.org/officeDocument/2006/relationships/image" Target="../media/image76.svg"/><Relationship Id="rId39" Type="http://schemas.openxmlformats.org/officeDocument/2006/relationships/image" Target="../media/image89.png"/><Relationship Id="rId21" Type="http://schemas.openxmlformats.org/officeDocument/2006/relationships/image" Target="../media/image71.png"/><Relationship Id="rId34" Type="http://schemas.openxmlformats.org/officeDocument/2006/relationships/image" Target="../media/image84.svg"/><Relationship Id="rId42" Type="http://schemas.openxmlformats.org/officeDocument/2006/relationships/image" Target="../media/image92.svg"/><Relationship Id="rId47" Type="http://schemas.openxmlformats.org/officeDocument/2006/relationships/image" Target="../media/image97.png"/><Relationship Id="rId50" Type="http://schemas.openxmlformats.org/officeDocument/2006/relationships/image" Target="../media/image100.sv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6" Type="http://schemas.openxmlformats.org/officeDocument/2006/relationships/image" Target="../media/image66.svg"/><Relationship Id="rId29" Type="http://schemas.openxmlformats.org/officeDocument/2006/relationships/image" Target="../media/image79.png"/><Relationship Id="rId11" Type="http://schemas.openxmlformats.org/officeDocument/2006/relationships/image" Target="../media/image61.png"/><Relationship Id="rId24" Type="http://schemas.openxmlformats.org/officeDocument/2006/relationships/image" Target="../media/image74.svg"/><Relationship Id="rId32" Type="http://schemas.openxmlformats.org/officeDocument/2006/relationships/image" Target="../media/image82.svg"/><Relationship Id="rId37" Type="http://schemas.openxmlformats.org/officeDocument/2006/relationships/image" Target="../media/image87.png"/><Relationship Id="rId40" Type="http://schemas.openxmlformats.org/officeDocument/2006/relationships/image" Target="../media/image90.svg"/><Relationship Id="rId45" Type="http://schemas.openxmlformats.org/officeDocument/2006/relationships/image" Target="../media/image95.png"/><Relationship Id="rId53" Type="http://schemas.openxmlformats.org/officeDocument/2006/relationships/image" Target="../media/image52.pn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4" Type="http://schemas.openxmlformats.org/officeDocument/2006/relationships/image" Target="../media/image94.svg"/><Relationship Id="rId52" Type="http://schemas.openxmlformats.org/officeDocument/2006/relationships/image" Target="../media/image51.pn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svg"/><Relationship Id="rId22" Type="http://schemas.openxmlformats.org/officeDocument/2006/relationships/image" Target="../media/image72.svg"/><Relationship Id="rId27" Type="http://schemas.openxmlformats.org/officeDocument/2006/relationships/image" Target="../media/image77.png"/><Relationship Id="rId30" Type="http://schemas.openxmlformats.org/officeDocument/2006/relationships/image" Target="../media/image80.sv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48" Type="http://schemas.openxmlformats.org/officeDocument/2006/relationships/image" Target="../media/image98.svg"/><Relationship Id="rId8" Type="http://schemas.openxmlformats.org/officeDocument/2006/relationships/image" Target="../media/image58.svg"/><Relationship Id="rId51" Type="http://schemas.openxmlformats.org/officeDocument/2006/relationships/image" Target="../media/image50.png"/><Relationship Id="rId3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38" Type="http://schemas.openxmlformats.org/officeDocument/2006/relationships/image" Target="../media/image88.svg"/><Relationship Id="rId46" Type="http://schemas.openxmlformats.org/officeDocument/2006/relationships/image" Target="../media/image96.svg"/><Relationship Id="rId20" Type="http://schemas.openxmlformats.org/officeDocument/2006/relationships/image" Target="../media/image70.sv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sv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svg"/><Relationship Id="rId36" Type="http://schemas.openxmlformats.org/officeDocument/2006/relationships/image" Target="../media/image86.svg"/><Relationship Id="rId49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114.svg"/><Relationship Id="rId68" Type="http://schemas.openxmlformats.org/officeDocument/2006/relationships/image" Target="../media/image119.png"/><Relationship Id="rId84" Type="http://schemas.openxmlformats.org/officeDocument/2006/relationships/image" Target="../media/image135.png"/><Relationship Id="rId89" Type="http://schemas.openxmlformats.org/officeDocument/2006/relationships/image" Target="../media/image140.svg"/><Relationship Id="rId16" Type="http://schemas.openxmlformats.org/officeDocument/2006/relationships/image" Target="../media/image16.png"/><Relationship Id="rId107" Type="http://schemas.openxmlformats.org/officeDocument/2006/relationships/image" Target="../media/image158.svg"/><Relationship Id="rId11" Type="http://schemas.openxmlformats.org/officeDocument/2006/relationships/image" Target="../media/image11.sv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53" Type="http://schemas.openxmlformats.org/officeDocument/2006/relationships/image" Target="../media/image104.sv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svg"/><Relationship Id="rId102" Type="http://schemas.openxmlformats.org/officeDocument/2006/relationships/image" Target="../media/image153.png"/><Relationship Id="rId5" Type="http://schemas.openxmlformats.org/officeDocument/2006/relationships/image" Target="../media/image5.svg"/><Relationship Id="rId90" Type="http://schemas.openxmlformats.org/officeDocument/2006/relationships/image" Target="../media/image141.png"/><Relationship Id="rId95" Type="http://schemas.openxmlformats.org/officeDocument/2006/relationships/image" Target="../media/image146.sv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64" Type="http://schemas.openxmlformats.org/officeDocument/2006/relationships/image" Target="../media/image115.png"/><Relationship Id="rId69" Type="http://schemas.openxmlformats.org/officeDocument/2006/relationships/image" Target="../media/image120.svg"/><Relationship Id="rId80" Type="http://schemas.openxmlformats.org/officeDocument/2006/relationships/image" Target="../media/image131.png"/><Relationship Id="rId85" Type="http://schemas.openxmlformats.org/officeDocument/2006/relationships/image" Target="../media/image136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59" Type="http://schemas.openxmlformats.org/officeDocument/2006/relationships/image" Target="../media/image110.svg"/><Relationship Id="rId103" Type="http://schemas.openxmlformats.org/officeDocument/2006/relationships/image" Target="../media/image154.svg"/><Relationship Id="rId108" Type="http://schemas.openxmlformats.org/officeDocument/2006/relationships/image" Target="../media/image159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svg"/><Relationship Id="rId91" Type="http://schemas.openxmlformats.org/officeDocument/2006/relationships/image" Target="../media/image142.sv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108.svg"/><Relationship Id="rId106" Type="http://schemas.openxmlformats.org/officeDocument/2006/relationships/image" Target="../media/image157.png"/><Relationship Id="rId10" Type="http://schemas.openxmlformats.org/officeDocument/2006/relationships/image" Target="../media/image10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103.png"/><Relationship Id="rId60" Type="http://schemas.openxmlformats.org/officeDocument/2006/relationships/image" Target="../media/image111.png"/><Relationship Id="rId65" Type="http://schemas.openxmlformats.org/officeDocument/2006/relationships/image" Target="../media/image116.svg"/><Relationship Id="rId73" Type="http://schemas.openxmlformats.org/officeDocument/2006/relationships/image" Target="../media/image124.svg"/><Relationship Id="rId78" Type="http://schemas.openxmlformats.org/officeDocument/2006/relationships/image" Target="../media/image129.png"/><Relationship Id="rId81" Type="http://schemas.openxmlformats.org/officeDocument/2006/relationships/image" Target="../media/image132.svg"/><Relationship Id="rId86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image" Target="../media/image150.svg"/><Relationship Id="rId101" Type="http://schemas.openxmlformats.org/officeDocument/2006/relationships/image" Target="../media/image152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109" Type="http://schemas.openxmlformats.org/officeDocument/2006/relationships/image" Target="../media/image160.svg"/><Relationship Id="rId34" Type="http://schemas.openxmlformats.org/officeDocument/2006/relationships/image" Target="../media/image34.png"/><Relationship Id="rId50" Type="http://schemas.openxmlformats.org/officeDocument/2006/relationships/image" Target="../media/image101.png"/><Relationship Id="rId55" Type="http://schemas.openxmlformats.org/officeDocument/2006/relationships/image" Target="../media/image106.svg"/><Relationship Id="rId76" Type="http://schemas.openxmlformats.org/officeDocument/2006/relationships/image" Target="../media/image127.png"/><Relationship Id="rId97" Type="http://schemas.openxmlformats.org/officeDocument/2006/relationships/image" Target="../media/image148.svg"/><Relationship Id="rId104" Type="http://schemas.openxmlformats.org/officeDocument/2006/relationships/image" Target="../media/image155.png"/><Relationship Id="rId7" Type="http://schemas.openxmlformats.org/officeDocument/2006/relationships/image" Target="../media/image7.svg"/><Relationship Id="rId71" Type="http://schemas.openxmlformats.org/officeDocument/2006/relationships/image" Target="../media/image122.svg"/><Relationship Id="rId92" Type="http://schemas.openxmlformats.org/officeDocument/2006/relationships/image" Target="../media/image143.png"/><Relationship Id="rId2" Type="http://schemas.openxmlformats.org/officeDocument/2006/relationships/image" Target="../media/image2.png"/><Relationship Id="rId29" Type="http://schemas.openxmlformats.org/officeDocument/2006/relationships/image" Target="../media/image29.svg"/><Relationship Id="rId24" Type="http://schemas.openxmlformats.org/officeDocument/2006/relationships/image" Target="../media/image24.pn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66" Type="http://schemas.openxmlformats.org/officeDocument/2006/relationships/image" Target="../media/image117.png"/><Relationship Id="rId87" Type="http://schemas.openxmlformats.org/officeDocument/2006/relationships/image" Target="../media/image138.svg"/><Relationship Id="rId110" Type="http://schemas.openxmlformats.org/officeDocument/2006/relationships/image" Target="../media/image161.png"/><Relationship Id="rId61" Type="http://schemas.openxmlformats.org/officeDocument/2006/relationships/image" Target="../media/image112.svg"/><Relationship Id="rId82" Type="http://schemas.openxmlformats.org/officeDocument/2006/relationships/image" Target="../media/image133.pn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56" Type="http://schemas.openxmlformats.org/officeDocument/2006/relationships/image" Target="../media/image107.png"/><Relationship Id="rId77" Type="http://schemas.openxmlformats.org/officeDocument/2006/relationships/image" Target="../media/image128.svg"/><Relationship Id="rId100" Type="http://schemas.openxmlformats.org/officeDocument/2006/relationships/image" Target="../media/image151.png"/><Relationship Id="rId105" Type="http://schemas.openxmlformats.org/officeDocument/2006/relationships/image" Target="../media/image156.svg"/><Relationship Id="rId8" Type="http://schemas.openxmlformats.org/officeDocument/2006/relationships/image" Target="../media/image8.png"/><Relationship Id="rId51" Type="http://schemas.openxmlformats.org/officeDocument/2006/relationships/image" Target="../media/image102.svg"/><Relationship Id="rId72" Type="http://schemas.openxmlformats.org/officeDocument/2006/relationships/image" Target="../media/image123.png"/><Relationship Id="rId93" Type="http://schemas.openxmlformats.org/officeDocument/2006/relationships/image" Target="../media/image144.svg"/><Relationship Id="rId98" Type="http://schemas.openxmlformats.org/officeDocument/2006/relationships/image" Target="../media/image149.png"/><Relationship Id="rId3" Type="http://schemas.openxmlformats.org/officeDocument/2006/relationships/image" Target="../media/image3.svg"/><Relationship Id="rId25" Type="http://schemas.openxmlformats.org/officeDocument/2006/relationships/image" Target="../media/image25.svg"/><Relationship Id="rId46" Type="http://schemas.openxmlformats.org/officeDocument/2006/relationships/image" Target="../media/image46.png"/><Relationship Id="rId67" Type="http://schemas.openxmlformats.org/officeDocument/2006/relationships/image" Target="../media/image118.sv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62" Type="http://schemas.openxmlformats.org/officeDocument/2006/relationships/image" Target="../media/image113.png"/><Relationship Id="rId83" Type="http://schemas.openxmlformats.org/officeDocument/2006/relationships/image" Target="../media/image134.svg"/><Relationship Id="rId88" Type="http://schemas.openxmlformats.org/officeDocument/2006/relationships/image" Target="../media/image139.png"/><Relationship Id="rId111" Type="http://schemas.openxmlformats.org/officeDocument/2006/relationships/image" Target="../media/image16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BFCB8-5212-461D-BEF1-93608B5B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14256"/>
          <a:stretch/>
        </p:blipFill>
        <p:spPr>
          <a:xfrm>
            <a:off x="2598409" y="2548517"/>
            <a:ext cx="5685561" cy="34711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C47F5E-92E0-4F4D-BCA0-F60A19B58EFE}"/>
              </a:ext>
            </a:extLst>
          </p:cNvPr>
          <p:cNvSpPr/>
          <p:nvPr/>
        </p:nvSpPr>
        <p:spPr>
          <a:xfrm>
            <a:off x="2277831" y="6198693"/>
            <a:ext cx="569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https://onlinelibrary.wiley.com/doi/full/10.1111/ele.13151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2840759" y="2093070"/>
            <a:ext cx="539466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0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BFCB8-5212-461D-BEF1-93608B5B8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4" b="14256"/>
          <a:stretch/>
        </p:blipFill>
        <p:spPr>
          <a:xfrm>
            <a:off x="2592473" y="3191110"/>
            <a:ext cx="5685561" cy="3471169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2737682" y="2467596"/>
            <a:ext cx="5314355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34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EA53419-684B-457B-BFF3-C51686FE374C}"/>
              </a:ext>
            </a:extLst>
          </p:cNvPr>
          <p:cNvGrpSpPr/>
          <p:nvPr/>
        </p:nvGrpSpPr>
        <p:grpSpPr>
          <a:xfrm>
            <a:off x="2425144" y="903444"/>
            <a:ext cx="3838355" cy="3772860"/>
            <a:chOff x="2425144" y="903444"/>
            <a:chExt cx="3838355" cy="3772860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26C44E7-9F70-4567-9A68-0B42A1D4EF45}"/>
                </a:ext>
              </a:extLst>
            </p:cNvPr>
            <p:cNvGrpSpPr/>
            <p:nvPr/>
          </p:nvGrpSpPr>
          <p:grpSpPr>
            <a:xfrm>
              <a:off x="2425144" y="3476484"/>
              <a:ext cx="1199820" cy="1199820"/>
              <a:chOff x="2322719" y="717689"/>
              <a:chExt cx="1199820" cy="119982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DBD392F9-A81E-4F9D-97C9-334D35734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5AA7B37-BC5D-4F1E-8503-85E09E1A0C9D}"/>
                  </a:ext>
                </a:extLst>
              </p:cNvPr>
              <p:cNvCxnSpPr>
                <a:cxnSpLocks/>
                <a:stCxn id="159" idx="0"/>
                <a:endCxn id="159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F2C5FE4-5517-4AA6-821E-4CC157F682E2}"/>
                  </a:ext>
                </a:extLst>
              </p:cNvPr>
              <p:cNvCxnSpPr>
                <a:cxnSpLocks/>
                <a:stCxn id="159" idx="1"/>
                <a:endCxn id="159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EC4EBC18-6EC3-411B-931C-BADEAA861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A301CF38-5D34-4D7C-970A-3F1F2D8D1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30577693-8334-4B25-B993-DCFCB00C7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673031" y="990223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99E75CE8-7AC2-459E-9790-64E5C5876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59978C4E-CE41-4C40-B3BF-1663ECCEB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BA9FAA13-6599-4036-9045-263540916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C500F3A7-8F3B-4C17-BC68-E7C28E06B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667F124-E1B3-44F1-A8AD-1C6965EBE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027A0E5A-1087-4508-938B-C6783814D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E6531D45-F6FB-4E30-B703-8FCE2DC4F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A7C6F745-DC25-4BDD-BF8B-54E3EAC36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4B2A64ED-35A4-4647-A105-01B009154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A6279CAD-5FCE-4436-80F1-EF5F588B2664}"/>
                </a:ext>
              </a:extLst>
            </p:cNvPr>
            <p:cNvGrpSpPr/>
            <p:nvPr/>
          </p:nvGrpSpPr>
          <p:grpSpPr>
            <a:xfrm>
              <a:off x="2425144" y="903444"/>
              <a:ext cx="3838355" cy="2484584"/>
              <a:chOff x="2425144" y="903444"/>
              <a:chExt cx="3838355" cy="2484584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CC316E0-328A-45AB-AB2D-9681D9DC40E1}"/>
                  </a:ext>
                </a:extLst>
              </p:cNvPr>
              <p:cNvGrpSpPr/>
              <p:nvPr/>
            </p:nvGrpSpPr>
            <p:grpSpPr>
              <a:xfrm>
                <a:off x="2425144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F38E83D-A7A7-4F18-AEB5-FEE15E79D3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DF0329BD-C510-4D8A-9752-BF1A24A81360}"/>
                    </a:ext>
                  </a:extLst>
                </p:cNvPr>
                <p:cNvCxnSpPr>
                  <a:cxnSpLocks/>
                  <a:stCxn id="143" idx="0"/>
                  <a:endCxn id="1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AD1CE2C-2302-494D-818F-9E674270FF62}"/>
                    </a:ext>
                  </a:extLst>
                </p:cNvPr>
                <p:cNvCxnSpPr>
                  <a:cxnSpLocks/>
                  <a:stCxn id="143" idx="1"/>
                  <a:endCxn id="1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CAB0F173-050C-41B8-AD16-927244C2F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E6CCFEDC-97D7-4B43-B9CB-488BF3E81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07E65536-4438-40A4-B10E-ACB2E5B44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673031" y="990223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5569D978-035D-4E17-80DE-29C5C37BC8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0" name="Picture 149">
                  <a:extLst>
                    <a:ext uri="{FF2B5EF4-FFF2-40B4-BE49-F238E27FC236}">
                      <a16:creationId xmlns:a16="http://schemas.microsoft.com/office/drawing/2014/main" id="{EFE831E8-1E29-4E48-BE27-DE06DC1BB8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1" name="Picture 150">
                  <a:extLst>
                    <a:ext uri="{FF2B5EF4-FFF2-40B4-BE49-F238E27FC236}">
                      <a16:creationId xmlns:a16="http://schemas.microsoft.com/office/drawing/2014/main" id="{E4CB7D12-5D35-4201-A747-00BE1BC186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A665CE8C-F1C5-44D4-A40F-8E211C8E72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15A95D22-B490-47B5-BE9E-63BA8D4E91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CE7DFBD-C191-4E4B-8EFB-BB958D510E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52CF9E18-1BDB-4DDC-B863-05D8ACBD85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2B6F82A9-6DE6-4123-857B-53F6DD74D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B6F99CFF-39F4-49EA-A5E4-47DCE8C82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0FD202EC-9B41-432C-9C55-653182523082}"/>
                  </a:ext>
                </a:extLst>
              </p:cNvPr>
              <p:cNvGrpSpPr/>
              <p:nvPr/>
            </p:nvGrpSpPr>
            <p:grpSpPr>
              <a:xfrm>
                <a:off x="2425144" y="903444"/>
                <a:ext cx="3835585" cy="1200030"/>
                <a:chOff x="2425144" y="903444"/>
                <a:chExt cx="3835585" cy="1200030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F8A2CD2-BEEF-4D89-BD4A-8ACD15CE3E20}"/>
                    </a:ext>
                  </a:extLst>
                </p:cNvPr>
                <p:cNvGrpSpPr/>
                <p:nvPr/>
              </p:nvGrpSpPr>
              <p:grpSpPr>
                <a:xfrm>
                  <a:off x="2425144" y="903654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522B3AB9-4308-48F9-9F01-2DA1F53AA4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2F12A957-320B-41EF-A9CA-86EE10D5602F}"/>
                      </a:ext>
                    </a:extLst>
                  </p:cNvPr>
                  <p:cNvCxnSpPr>
                    <a:cxnSpLocks/>
                    <a:stCxn id="4" idx="0"/>
                    <a:endCxn id="4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4327C6D3-8E14-4BAE-A33B-17A808044DB1}"/>
                      </a:ext>
                    </a:extLst>
                  </p:cNvPr>
                  <p:cNvCxnSpPr>
                    <a:cxnSpLocks/>
                    <a:stCxn id="4" idx="1"/>
                    <a:endCxn id="4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5" name="Picture 124">
                    <a:extLst>
                      <a:ext uri="{FF2B5EF4-FFF2-40B4-BE49-F238E27FC236}">
                        <a16:creationId xmlns:a16="http://schemas.microsoft.com/office/drawing/2014/main" id="{4A04EE0B-D09B-4CD7-BB3C-5307D44F4D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721374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26" name="Picture 125">
                    <a:extLst>
                      <a:ext uri="{FF2B5EF4-FFF2-40B4-BE49-F238E27FC236}">
                        <a16:creationId xmlns:a16="http://schemas.microsoft.com/office/drawing/2014/main" id="{D013A173-7764-4FC8-ABA7-534A4244C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27" name="Picture 126">
                    <a:extLst>
                      <a:ext uri="{FF2B5EF4-FFF2-40B4-BE49-F238E27FC236}">
                        <a16:creationId xmlns:a16="http://schemas.microsoft.com/office/drawing/2014/main" id="{B2F53B33-0802-4A5C-AC98-AF471B0224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673031" y="990223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2" name="Picture 131">
                    <a:extLst>
                      <a:ext uri="{FF2B5EF4-FFF2-40B4-BE49-F238E27FC236}">
                        <a16:creationId xmlns:a16="http://schemas.microsoft.com/office/drawing/2014/main" id="{AF228B12-212F-48A7-9BE0-8B7B8828F3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48395" y="1334971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Picture 132">
                    <a:extLst>
                      <a:ext uri="{FF2B5EF4-FFF2-40B4-BE49-F238E27FC236}">
                        <a16:creationId xmlns:a16="http://schemas.microsoft.com/office/drawing/2014/main" id="{EAFD2052-17D5-4CAA-AFF3-A433F335F1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83103" y="1386106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34" name="Picture 133">
                    <a:extLst>
                      <a:ext uri="{FF2B5EF4-FFF2-40B4-BE49-F238E27FC236}">
                        <a16:creationId xmlns:a16="http://schemas.microsoft.com/office/drawing/2014/main" id="{B13D3FEC-D18F-49BA-B094-DA8345F25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5" name="Picture 134">
                    <a:extLst>
                      <a:ext uri="{FF2B5EF4-FFF2-40B4-BE49-F238E27FC236}">
                        <a16:creationId xmlns:a16="http://schemas.microsoft.com/office/drawing/2014/main" id="{6A247575-1C22-49D9-AB9C-D40A95D4C6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6" name="Picture 135">
                    <a:extLst>
                      <a:ext uri="{FF2B5EF4-FFF2-40B4-BE49-F238E27FC236}">
                        <a16:creationId xmlns:a16="http://schemas.microsoft.com/office/drawing/2014/main" id="{9C1756EE-E011-4E8C-A757-BF457B4425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57371" y="1335384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>
                    <a:extLst>
                      <a:ext uri="{FF2B5EF4-FFF2-40B4-BE49-F238E27FC236}">
                        <a16:creationId xmlns:a16="http://schemas.microsoft.com/office/drawing/2014/main" id="{87AECE8D-82B9-47A4-A5C8-CE8BE6A247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259787" y="1385125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7D233987-9BD8-40BD-9218-85D406EF7D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>
                    <a:extLst>
                      <a:ext uri="{FF2B5EF4-FFF2-40B4-BE49-F238E27FC236}">
                        <a16:creationId xmlns:a16="http://schemas.microsoft.com/office/drawing/2014/main" id="{E5EA6016-727E-4D3C-8444-1C961E6F8F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9523820-8AD1-4E90-A310-D604978F65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7FA610AF-6FF1-49FD-AA98-55F14DF95FD8}"/>
                    </a:ext>
                  </a:extLst>
                </p:cNvPr>
                <p:cNvGrpSpPr/>
                <p:nvPr/>
              </p:nvGrpSpPr>
              <p:grpSpPr>
                <a:xfrm>
                  <a:off x="3743027" y="903444"/>
                  <a:ext cx="1199820" cy="1199820"/>
                  <a:chOff x="3856181" y="903444"/>
                  <a:chExt cx="1199820" cy="1199820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DA9CBE5-C9E7-4C54-A8A9-A719E3DF357F}"/>
                      </a:ext>
                    </a:extLst>
                  </p:cNvPr>
                  <p:cNvGrpSpPr/>
                  <p:nvPr/>
                </p:nvGrpSpPr>
                <p:grpSpPr>
                  <a:xfrm>
                    <a:off x="3856181" y="903444"/>
                    <a:ext cx="1199820" cy="1199820"/>
                    <a:chOff x="2322719" y="717689"/>
                    <a:chExt cx="1199820" cy="1199820"/>
                  </a:xfrm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23F9314A-0AF3-4742-8F23-F990D3558F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22719" y="717689"/>
                      <a:ext cx="1199820" cy="119982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84371ABA-A11E-4EAA-B079-545917B0C49D}"/>
                        </a:ext>
                      </a:extLst>
                    </p:cNvPr>
                    <p:cNvCxnSpPr>
                      <a:cxnSpLocks/>
                      <a:stCxn id="175" idx="0"/>
                      <a:endCxn id="175" idx="2"/>
                    </p:cNvCxnSpPr>
                    <p:nvPr/>
                  </p:nvCxnSpPr>
                  <p:spPr>
                    <a:xfrm>
                      <a:off x="2922629" y="717689"/>
                      <a:ext cx="0" cy="119982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94EAE792-7C4F-4C33-A6C8-3570D3771307}"/>
                        </a:ext>
                      </a:extLst>
                    </p:cNvPr>
                    <p:cNvCxnSpPr>
                      <a:cxnSpLocks/>
                      <a:stCxn id="175" idx="1"/>
                      <a:endCxn id="175" idx="3"/>
                    </p:cNvCxnSpPr>
                    <p:nvPr/>
                  </p:nvCxnSpPr>
                  <p:spPr>
                    <a:xfrm>
                      <a:off x="2322719" y="1317599"/>
                      <a:ext cx="1199820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78" name="Picture 177">
                      <a:extLst>
                        <a:ext uri="{FF2B5EF4-FFF2-40B4-BE49-F238E27FC236}">
                          <a16:creationId xmlns:a16="http://schemas.microsoft.com/office/drawing/2014/main" id="{BD574213-BD5E-4406-8171-F8100DA3F6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721374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9" name="Picture 178">
                      <a:extLst>
                        <a:ext uri="{FF2B5EF4-FFF2-40B4-BE49-F238E27FC236}">
                          <a16:creationId xmlns:a16="http://schemas.microsoft.com/office/drawing/2014/main" id="{F475B689-48C6-4907-A4F4-0ECBA55B99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69573" y="1074958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1" name="Picture 180">
                      <a:extLst>
                        <a:ext uri="{FF2B5EF4-FFF2-40B4-BE49-F238E27FC236}">
                          <a16:creationId xmlns:a16="http://schemas.microsoft.com/office/drawing/2014/main" id="{AE452A07-E86A-4311-95B0-23EF3F3467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48395" y="1334971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2" name="Picture 181">
                      <a:extLst>
                        <a:ext uri="{FF2B5EF4-FFF2-40B4-BE49-F238E27FC236}">
                          <a16:creationId xmlns:a16="http://schemas.microsoft.com/office/drawing/2014/main" id="{A5E35130-20CE-47DF-9AC1-7977099938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83103" y="1386106"/>
                      <a:ext cx="223221" cy="18494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3" name="Picture 182">
                      <a:extLst>
                        <a:ext uri="{FF2B5EF4-FFF2-40B4-BE49-F238E27FC236}">
                          <a16:creationId xmlns:a16="http://schemas.microsoft.com/office/drawing/2014/main" id="{F559831B-BB81-46EC-8597-F18298F731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369573" y="1702120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4" name="Picture 183">
                      <a:extLst>
                        <a:ext uri="{FF2B5EF4-FFF2-40B4-BE49-F238E27FC236}">
                          <a16:creationId xmlns:a16="http://schemas.microsoft.com/office/drawing/2014/main" id="{2ED3AC72-35AF-4AAA-A1D8-4EB89C899A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086069" y="163760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6" name="Picture 185">
                      <a:extLst>
                        <a:ext uri="{FF2B5EF4-FFF2-40B4-BE49-F238E27FC236}">
                          <a16:creationId xmlns:a16="http://schemas.microsoft.com/office/drawing/2014/main" id="{063A201D-37CA-4021-BEC2-C8B05D67BC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duotone>
                        <a:schemeClr val="accent6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3259787" y="1385125"/>
                      <a:ext cx="231759" cy="1528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Picture 186">
                      <a:extLst>
                        <a:ext uri="{FF2B5EF4-FFF2-40B4-BE49-F238E27FC236}">
                          <a16:creationId xmlns:a16="http://schemas.microsoft.com/office/drawing/2014/main" id="{3D41C710-CB6E-4DBF-8F3D-5B4A3E84855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61222" y="767185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90" name="Picture 189">
                    <a:extLst>
                      <a:ext uri="{FF2B5EF4-FFF2-40B4-BE49-F238E27FC236}">
                        <a16:creationId xmlns:a16="http://schemas.microsoft.com/office/drawing/2014/main" id="{3FD04FF5-20D6-4F59-8FAB-AF6433D6D2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76526" y="113959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Picture 190">
                    <a:extLst>
                      <a:ext uri="{FF2B5EF4-FFF2-40B4-BE49-F238E27FC236}">
                        <a16:creationId xmlns:a16="http://schemas.microsoft.com/office/drawing/2014/main" id="{7469074C-3DA3-4287-B38B-9835EDCD32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7084" y="11053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Picture 191">
                    <a:extLst>
                      <a:ext uri="{FF2B5EF4-FFF2-40B4-BE49-F238E27FC236}">
                        <a16:creationId xmlns:a16="http://schemas.microsoft.com/office/drawing/2014/main" id="{5A8602CA-6E8B-4999-87CB-A8F4F62F6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9484" y="125774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193" name="Picture 192">
                    <a:extLst>
                      <a:ext uri="{FF2B5EF4-FFF2-40B4-BE49-F238E27FC236}">
                        <a16:creationId xmlns:a16="http://schemas.microsoft.com/office/drawing/2014/main" id="{DDC168E4-E36C-44B8-B509-B3DBCB7A37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33380" y="1567140"/>
                    <a:ext cx="252182" cy="26885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4BF47B16-A8BA-4638-8366-B39686665F95}"/>
                    </a:ext>
                  </a:extLst>
                </p:cNvPr>
                <p:cNvGrpSpPr/>
                <p:nvPr/>
              </p:nvGrpSpPr>
              <p:grpSpPr>
                <a:xfrm>
                  <a:off x="5060909" y="903444"/>
                  <a:ext cx="1199820" cy="1199820"/>
                  <a:chOff x="5373842" y="905454"/>
                  <a:chExt cx="1199820" cy="1199820"/>
                </a:xfrm>
              </p:grpSpPr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4A4A1FF8-797C-4944-83B7-40363F3422B1}"/>
                      </a:ext>
                    </a:extLst>
                  </p:cNvPr>
                  <p:cNvGrpSpPr/>
                  <p:nvPr/>
                </p:nvGrpSpPr>
                <p:grpSpPr>
                  <a:xfrm>
                    <a:off x="5373842" y="905454"/>
                    <a:ext cx="1199820" cy="1199820"/>
                    <a:chOff x="3856181" y="903444"/>
                    <a:chExt cx="1199820" cy="1199820"/>
                  </a:xfrm>
                </p:grpSpPr>
                <p:grpSp>
                  <p:nvGrpSpPr>
                    <p:cNvPr id="208" name="Group 207">
                      <a:extLst>
                        <a:ext uri="{FF2B5EF4-FFF2-40B4-BE49-F238E27FC236}">
                          <a16:creationId xmlns:a16="http://schemas.microsoft.com/office/drawing/2014/main" id="{BB2469E4-6A65-4DB0-B6D7-F3C25F07DA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6181" y="903444"/>
                      <a:ext cx="1199820" cy="1199820"/>
                      <a:chOff x="2322719" y="717689"/>
                      <a:chExt cx="1199820" cy="1199820"/>
                    </a:xfrm>
                  </p:grpSpPr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BF596D4C-391C-4392-B6C6-73EF44FE6E3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22719" y="717689"/>
                        <a:ext cx="1199820" cy="119982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B86B928B-5652-43DA-A897-9FE9CBAD3E66}"/>
                          </a:ext>
                        </a:extLst>
                      </p:cNvPr>
                      <p:cNvCxnSpPr>
                        <a:cxnSpLocks/>
                        <a:stCxn id="213" idx="0"/>
                        <a:endCxn id="213" idx="2"/>
                      </p:cNvCxnSpPr>
                      <p:nvPr/>
                    </p:nvCxnSpPr>
                    <p:spPr>
                      <a:xfrm>
                        <a:off x="2922629" y="717689"/>
                        <a:ext cx="0" cy="119982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5" name="Straight Connector 214">
                        <a:extLst>
                          <a:ext uri="{FF2B5EF4-FFF2-40B4-BE49-F238E27FC236}">
                            <a16:creationId xmlns:a16="http://schemas.microsoft.com/office/drawing/2014/main" id="{F1649B2C-7F9A-4FA1-8EB7-F273DA2FB2F1}"/>
                          </a:ext>
                        </a:extLst>
                      </p:cNvPr>
                      <p:cNvCxnSpPr>
                        <a:cxnSpLocks/>
                        <a:stCxn id="213" idx="1"/>
                        <a:endCxn id="213" idx="3"/>
                      </p:cNvCxnSpPr>
                      <p:nvPr/>
                    </p:nvCxnSpPr>
                    <p:spPr>
                      <a:xfrm>
                        <a:off x="2322719" y="1317599"/>
                        <a:ext cx="1199820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16" name="Picture 215">
                        <a:extLst>
                          <a:ext uri="{FF2B5EF4-FFF2-40B4-BE49-F238E27FC236}">
                            <a16:creationId xmlns:a16="http://schemas.microsoft.com/office/drawing/2014/main" id="{8ED2F419-47C5-4A83-BFED-7E0A08F696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721374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8" name="Picture 217">
                        <a:extLst>
                          <a:ext uri="{FF2B5EF4-FFF2-40B4-BE49-F238E27FC236}">
                            <a16:creationId xmlns:a16="http://schemas.microsoft.com/office/drawing/2014/main" id="{DFAB0802-0916-4046-9288-F6EC5FCA6C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48395" y="1334971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9" name="Picture 218">
                        <a:extLst>
                          <a:ext uri="{FF2B5EF4-FFF2-40B4-BE49-F238E27FC236}">
                            <a16:creationId xmlns:a16="http://schemas.microsoft.com/office/drawing/2014/main" id="{D15FF196-349E-4D4C-AFEF-F4795FCCD4F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83103" y="1386106"/>
                        <a:ext cx="223221" cy="18494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1" name="Picture 220">
                        <a:extLst>
                          <a:ext uri="{FF2B5EF4-FFF2-40B4-BE49-F238E27FC236}">
                            <a16:creationId xmlns:a16="http://schemas.microsoft.com/office/drawing/2014/main" id="{7092A678-8137-40E7-9804-6B411D57DA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86069" y="1637600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2" name="Picture 221">
                        <a:extLst>
                          <a:ext uri="{FF2B5EF4-FFF2-40B4-BE49-F238E27FC236}">
                            <a16:creationId xmlns:a16="http://schemas.microsoft.com/office/drawing/2014/main" id="{94DC9A8E-F790-4F6F-8B67-EE2274CC0F9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>
                        <a:duotone>
                          <a:schemeClr val="accent6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3259787" y="1385125"/>
                        <a:ext cx="231759" cy="15281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3" name="Picture 222">
                        <a:extLst>
                          <a:ext uri="{FF2B5EF4-FFF2-40B4-BE49-F238E27FC236}">
                            <a16:creationId xmlns:a16="http://schemas.microsoft.com/office/drawing/2014/main" id="{BF43C67F-6415-406C-9E66-FF918E678E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 cstate="print">
                        <a:duotone>
                          <a:schemeClr val="accent2">
                            <a:shade val="45000"/>
                            <a:satMod val="135000"/>
                          </a:schemeClr>
                          <a:prstClr val="white"/>
                        </a:duoton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961222" y="767185"/>
                        <a:ext cx="252182" cy="26885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09" name="Picture 208">
                      <a:extLst>
                        <a:ext uri="{FF2B5EF4-FFF2-40B4-BE49-F238E27FC236}">
                          <a16:creationId xmlns:a16="http://schemas.microsoft.com/office/drawing/2014/main" id="{9CA00317-81BA-40CF-996E-16AD667BA2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76526" y="1139595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0" name="Picture 209">
                      <a:extLst>
                        <a:ext uri="{FF2B5EF4-FFF2-40B4-BE49-F238E27FC236}">
                          <a16:creationId xmlns:a16="http://schemas.microsoft.com/office/drawing/2014/main" id="{98B0A3CE-C689-40D5-9EB0-0686B570E4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47084" y="11053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1" name="Picture 210">
                      <a:extLst>
                        <a:ext uri="{FF2B5EF4-FFF2-40B4-BE49-F238E27FC236}">
                          <a16:creationId xmlns:a16="http://schemas.microsoft.com/office/drawing/2014/main" id="{60F6AF8D-EEE6-466C-883E-3FFBC04A3D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99484" y="1257740"/>
                      <a:ext cx="252182" cy="2688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2" name="Picture 211">
                      <a:extLst>
                        <a:ext uri="{FF2B5EF4-FFF2-40B4-BE49-F238E27FC236}">
                          <a16:creationId xmlns:a16="http://schemas.microsoft.com/office/drawing/2014/main" id="{0CEC44BF-E58F-4BCE-AA7B-B588DB6157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33380" y="1567140"/>
                      <a:ext cx="252182" cy="268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0D3BBA0A-3CC3-4F55-8095-36AD019860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12316" y="123206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25" name="Picture 224">
                    <a:extLst>
                      <a:ext uri="{FF2B5EF4-FFF2-40B4-BE49-F238E27FC236}">
                        <a16:creationId xmlns:a16="http://schemas.microsoft.com/office/drawing/2014/main" id="{C7F4923D-FAA5-4CBF-9C15-04660AC311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9568" y="1807204"/>
                    <a:ext cx="252182" cy="26885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F19792F8-AE59-4E8E-9EF5-5227695D5C07}"/>
                  </a:ext>
                </a:extLst>
              </p:cNvPr>
              <p:cNvGrpSpPr/>
              <p:nvPr/>
            </p:nvGrpSpPr>
            <p:grpSpPr>
              <a:xfrm>
                <a:off x="373586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3352C72F-A569-42EF-9060-F0A946005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8689D6D-48E2-4B35-9DCF-394012ABE8C5}"/>
                    </a:ext>
                  </a:extLst>
                </p:cNvPr>
                <p:cNvCxnSpPr>
                  <a:cxnSpLocks/>
                  <a:stCxn id="228" idx="0"/>
                  <a:endCxn id="228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DEE5A27F-97DD-4FE7-8618-61752625E17C}"/>
                    </a:ext>
                  </a:extLst>
                </p:cNvPr>
                <p:cNvCxnSpPr>
                  <a:cxnSpLocks/>
                  <a:stCxn id="228" idx="1"/>
                  <a:endCxn id="228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9565C645-BD4D-431C-80EB-4ACB66C0B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35" name="Picture 234">
                  <a:extLst>
                    <a:ext uri="{FF2B5EF4-FFF2-40B4-BE49-F238E27FC236}">
                      <a16:creationId xmlns:a16="http://schemas.microsoft.com/office/drawing/2014/main" id="{7BE7E078-9BE0-4054-B8AA-2876B7B2B2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C6CF4494-8A31-4221-A125-3DB03F206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37" name="Picture 236">
                  <a:extLst>
                    <a:ext uri="{FF2B5EF4-FFF2-40B4-BE49-F238E27FC236}">
                      <a16:creationId xmlns:a16="http://schemas.microsoft.com/office/drawing/2014/main" id="{16F81BBB-95F6-47BB-B8FA-ACA205A9A9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14D150DA-5D27-4717-B3BE-D09DAA5E05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08FD4C8E-8FF9-4BF5-A32C-174067B35D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9DAA83E9-D5BD-4D2B-8F7E-56690DA50DC0}"/>
                  </a:ext>
                </a:extLst>
              </p:cNvPr>
              <p:cNvGrpSpPr/>
              <p:nvPr/>
            </p:nvGrpSpPr>
            <p:grpSpPr>
              <a:xfrm>
                <a:off x="5063679" y="2188208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301F4CB-D718-4F35-8FAB-00BFF90D7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99E8436-5715-48A8-AB15-7121BFDBDE4E}"/>
                    </a:ext>
                  </a:extLst>
                </p:cNvPr>
                <p:cNvCxnSpPr>
                  <a:cxnSpLocks/>
                  <a:stCxn id="244" idx="0"/>
                  <a:endCxn id="244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02F34A3C-8E4C-4706-BA47-8DE2BC05742F}"/>
                    </a:ext>
                  </a:extLst>
                </p:cNvPr>
                <p:cNvCxnSpPr>
                  <a:cxnSpLocks/>
                  <a:stCxn id="244" idx="1"/>
                  <a:endCxn id="244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B7037977-0101-4CB4-80BD-B79EE0F05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67496" y="96067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077EA107-8141-478A-9201-81AF3BF5A5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431771" y="1578286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1EA33285-6376-4702-B036-AAC5363A77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682" y="145111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B9C81EA8-51FF-44F2-94C2-EE5B4F4C12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E8990913-1105-43DD-9287-0AF08EDFDD8B}"/>
                </a:ext>
              </a:extLst>
            </p:cNvPr>
            <p:cNvGrpSpPr/>
            <p:nvPr/>
          </p:nvGrpSpPr>
          <p:grpSpPr>
            <a:xfrm>
              <a:off x="3743027" y="3476484"/>
              <a:ext cx="1199820" cy="1199820"/>
              <a:chOff x="3856181" y="3570420"/>
              <a:chExt cx="1199820" cy="1199820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ADC44905-56BB-40D3-931B-BB854A273A77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E90492EE-3A44-44A9-A7D4-420597BD0E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5C69F821-DD6C-4126-B4CC-CB1DC2AC1679}"/>
                    </a:ext>
                  </a:extLst>
                </p:cNvPr>
                <p:cNvCxnSpPr>
                  <a:cxnSpLocks/>
                  <a:stCxn id="254" idx="0"/>
                  <a:endCxn id="254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F018051-0998-4786-8D50-65D12E2B2E51}"/>
                    </a:ext>
                  </a:extLst>
                </p:cNvPr>
                <p:cNvCxnSpPr>
                  <a:cxnSpLocks/>
                  <a:stCxn id="254" idx="1"/>
                  <a:endCxn id="254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57" name="Picture 256">
                  <a:extLst>
                    <a:ext uri="{FF2B5EF4-FFF2-40B4-BE49-F238E27FC236}">
                      <a16:creationId xmlns:a16="http://schemas.microsoft.com/office/drawing/2014/main" id="{E2D9C068-8E40-46E5-8F6E-51E9F1C44C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E46A5386-4AEA-449A-BF6E-06D3965BF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2" name="Picture 261">
                  <a:extLst>
                    <a:ext uri="{FF2B5EF4-FFF2-40B4-BE49-F238E27FC236}">
                      <a16:creationId xmlns:a16="http://schemas.microsoft.com/office/drawing/2014/main" id="{8336E69B-CBA1-46C3-B454-32397E32EE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63" name="Picture 262">
                  <a:extLst>
                    <a:ext uri="{FF2B5EF4-FFF2-40B4-BE49-F238E27FC236}">
                      <a16:creationId xmlns:a16="http://schemas.microsoft.com/office/drawing/2014/main" id="{ADDFE7F2-0F95-4778-80FF-975C3974EE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64" name="Picture 263">
                  <a:extLst>
                    <a:ext uri="{FF2B5EF4-FFF2-40B4-BE49-F238E27FC236}">
                      <a16:creationId xmlns:a16="http://schemas.microsoft.com/office/drawing/2014/main" id="{FBEAEADA-9D43-4003-9A38-1DE7CDC247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7371" y="1335384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6438C665-3A9D-4288-B578-888AC28D65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67" name="Picture 266">
                  <a:extLst>
                    <a:ext uri="{FF2B5EF4-FFF2-40B4-BE49-F238E27FC236}">
                      <a16:creationId xmlns:a16="http://schemas.microsoft.com/office/drawing/2014/main" id="{E8790696-0CFC-4A7A-9FA4-0FA7DFBC9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68" name="Picture 267">
                  <a:extLst>
                    <a:ext uri="{FF2B5EF4-FFF2-40B4-BE49-F238E27FC236}">
                      <a16:creationId xmlns:a16="http://schemas.microsoft.com/office/drawing/2014/main" id="{CCC7FBEB-64A8-47D4-845A-2A39B76A5E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269" name="Picture 268">
                <a:extLst>
                  <a:ext uri="{FF2B5EF4-FFF2-40B4-BE49-F238E27FC236}">
                    <a16:creationId xmlns:a16="http://schemas.microsoft.com/office/drawing/2014/main" id="{BD570252-B472-409D-A056-49578D11A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70" name="Picture 269">
                <a:extLst>
                  <a:ext uri="{FF2B5EF4-FFF2-40B4-BE49-F238E27FC236}">
                    <a16:creationId xmlns:a16="http://schemas.microsoft.com/office/drawing/2014/main" id="{32AC88DC-721A-4A57-8E9A-45E166BC9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71" name="Picture 270">
                <a:extLst>
                  <a:ext uri="{FF2B5EF4-FFF2-40B4-BE49-F238E27FC236}">
                    <a16:creationId xmlns:a16="http://schemas.microsoft.com/office/drawing/2014/main" id="{0606DAE5-6961-4319-8B8D-D20516A7D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72" name="Picture 271">
                <a:extLst>
                  <a:ext uri="{FF2B5EF4-FFF2-40B4-BE49-F238E27FC236}">
                    <a16:creationId xmlns:a16="http://schemas.microsoft.com/office/drawing/2014/main" id="{CC0750B5-E6FE-476C-B9D0-B8E54AFEC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9BE18AB-4A88-49CD-AB04-799BB0721853}"/>
                </a:ext>
              </a:extLst>
            </p:cNvPr>
            <p:cNvGrpSpPr/>
            <p:nvPr/>
          </p:nvGrpSpPr>
          <p:grpSpPr>
            <a:xfrm>
              <a:off x="5063679" y="3476484"/>
              <a:ext cx="1199820" cy="1199820"/>
              <a:chOff x="5375675" y="3591231"/>
              <a:chExt cx="1199820" cy="1199820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72595F80-46B6-4646-8FFE-53C7CBAE90C9}"/>
                  </a:ext>
                </a:extLst>
              </p:cNvPr>
              <p:cNvGrpSpPr/>
              <p:nvPr/>
            </p:nvGrpSpPr>
            <p:grpSpPr>
              <a:xfrm>
                <a:off x="5375675" y="3591231"/>
                <a:ext cx="1199820" cy="1199820"/>
                <a:chOff x="3856181" y="3570420"/>
                <a:chExt cx="1199820" cy="1199820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694F61EA-FDEE-4FDD-A0F7-5A8518829B95}"/>
                    </a:ext>
                  </a:extLst>
                </p:cNvPr>
                <p:cNvGrpSpPr/>
                <p:nvPr/>
              </p:nvGrpSpPr>
              <p:grpSpPr>
                <a:xfrm>
                  <a:off x="3856181" y="3570420"/>
                  <a:ext cx="1199820" cy="1199820"/>
                  <a:chOff x="2322719" y="717689"/>
                  <a:chExt cx="1199820" cy="1199820"/>
                </a:xfrm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67E423C-1EFE-4299-B6B8-5ECBFFE499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22719" y="717689"/>
                    <a:ext cx="1199820" cy="1199820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88D17A24-8113-4961-90F4-40F40DA82BA1}"/>
                      </a:ext>
                    </a:extLst>
                  </p:cNvPr>
                  <p:cNvCxnSpPr>
                    <a:cxnSpLocks/>
                    <a:stCxn id="280" idx="0"/>
                    <a:endCxn id="280" idx="2"/>
                  </p:cNvCxnSpPr>
                  <p:nvPr/>
                </p:nvCxnSpPr>
                <p:spPr>
                  <a:xfrm>
                    <a:off x="2922629" y="717689"/>
                    <a:ext cx="0" cy="11998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93DD56DC-8904-4489-B0CE-044F7CC3A7AA}"/>
                      </a:ext>
                    </a:extLst>
                  </p:cNvPr>
                  <p:cNvCxnSpPr>
                    <a:cxnSpLocks/>
                    <a:stCxn id="280" idx="1"/>
                    <a:endCxn id="280" idx="3"/>
                  </p:cNvCxnSpPr>
                  <p:nvPr/>
                </p:nvCxnSpPr>
                <p:spPr>
                  <a:xfrm>
                    <a:off x="2322719" y="1317599"/>
                    <a:ext cx="119982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84" name="Picture 283">
                    <a:extLst>
                      <a:ext uri="{FF2B5EF4-FFF2-40B4-BE49-F238E27FC236}">
                        <a16:creationId xmlns:a16="http://schemas.microsoft.com/office/drawing/2014/main" id="{61315DEE-7FF5-464A-8FC3-D98F9D075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69573" y="1074958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285" name="Picture 284">
                    <a:extLst>
                      <a:ext uri="{FF2B5EF4-FFF2-40B4-BE49-F238E27FC236}">
                        <a16:creationId xmlns:a16="http://schemas.microsoft.com/office/drawing/2014/main" id="{347FC0DA-295D-46AB-A516-864DFDFD9D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369573" y="1702120"/>
                    <a:ext cx="231759" cy="152816"/>
                  </a:xfrm>
                  <a:prstGeom prst="rect">
                    <a:avLst/>
                  </a:prstGeom>
                </p:spPr>
              </p:pic>
              <p:pic>
                <p:nvPicPr>
                  <p:cNvPr id="286" name="Picture 285">
                    <a:extLst>
                      <a:ext uri="{FF2B5EF4-FFF2-40B4-BE49-F238E27FC236}">
                        <a16:creationId xmlns:a16="http://schemas.microsoft.com/office/drawing/2014/main" id="{7D40FFE0-B390-4804-905B-3511A57500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86069" y="1637600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88" name="Picture 287">
                    <a:extLst>
                      <a:ext uri="{FF2B5EF4-FFF2-40B4-BE49-F238E27FC236}">
                        <a16:creationId xmlns:a16="http://schemas.microsoft.com/office/drawing/2014/main" id="{733F9C3A-0F6A-46B4-BA5F-44824BBE59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1222" y="767185"/>
                    <a:ext cx="252182" cy="268850"/>
                  </a:xfrm>
                  <a:prstGeom prst="rect">
                    <a:avLst/>
                  </a:prstGeom>
                </p:spPr>
              </p:pic>
              <p:pic>
                <p:nvPicPr>
                  <p:cNvPr id="289" name="Picture 288">
                    <a:extLst>
                      <a:ext uri="{FF2B5EF4-FFF2-40B4-BE49-F238E27FC236}">
                        <a16:creationId xmlns:a16="http://schemas.microsoft.com/office/drawing/2014/main" id="{41A0008F-0AB8-49B9-B76A-AEF761EC71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2607" y="889089"/>
                    <a:ext cx="223221" cy="184945"/>
                  </a:xfrm>
                  <a:prstGeom prst="rect">
                    <a:avLst/>
                  </a:prstGeom>
                </p:spPr>
              </p:pic>
              <p:pic>
                <p:nvPicPr>
                  <p:cNvPr id="290" name="Picture 289">
                    <a:extLst>
                      <a:ext uri="{FF2B5EF4-FFF2-40B4-BE49-F238E27FC236}">
                        <a16:creationId xmlns:a16="http://schemas.microsoft.com/office/drawing/2014/main" id="{7F016E8F-350F-40CF-90F3-DC45F43EE3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3081622" y="1124491"/>
                    <a:ext cx="231759" cy="15281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76" name="Picture 275">
                  <a:extLst>
                    <a:ext uri="{FF2B5EF4-FFF2-40B4-BE49-F238E27FC236}">
                      <a16:creationId xmlns:a16="http://schemas.microsoft.com/office/drawing/2014/main" id="{D0BC0744-15CA-4F54-8D67-D1E106611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5985" y="3768007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277" name="Picture 276">
                  <a:extLst>
                    <a:ext uri="{FF2B5EF4-FFF2-40B4-BE49-F238E27FC236}">
                      <a16:creationId xmlns:a16="http://schemas.microsoft.com/office/drawing/2014/main" id="{128F5964-C063-49E9-9A14-21D8B8821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0602" y="425302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278" name="Picture 277">
                  <a:extLst>
                    <a:ext uri="{FF2B5EF4-FFF2-40B4-BE49-F238E27FC236}">
                      <a16:creationId xmlns:a16="http://schemas.microsoft.com/office/drawing/2014/main" id="{FA5EED2A-5DBE-45DA-830A-B4B7255264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895817" y="4254901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279" name="Picture 278">
                  <a:extLst>
                    <a:ext uri="{FF2B5EF4-FFF2-40B4-BE49-F238E27FC236}">
                      <a16:creationId xmlns:a16="http://schemas.microsoft.com/office/drawing/2014/main" id="{1916D4CF-54A8-437C-8F1C-8AB335CBA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179349" y="425490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291" name="Picture 290">
                <a:extLst>
                  <a:ext uri="{FF2B5EF4-FFF2-40B4-BE49-F238E27FC236}">
                    <a16:creationId xmlns:a16="http://schemas.microsoft.com/office/drawing/2014/main" id="{744B9D47-E2AA-45C3-B233-BCF9C9B3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5763" y="417033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2" name="Picture 291">
                <a:extLst>
                  <a:ext uri="{FF2B5EF4-FFF2-40B4-BE49-F238E27FC236}">
                    <a16:creationId xmlns:a16="http://schemas.microsoft.com/office/drawing/2014/main" id="{5B7177DE-B7B0-4775-A4B8-42436CCE2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6487" y="3613461"/>
                <a:ext cx="223221" cy="1849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2686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975E06-F40A-4C79-A4D2-8CDBA8C14701}"/>
              </a:ext>
            </a:extLst>
          </p:cNvPr>
          <p:cNvSpPr/>
          <p:nvPr/>
        </p:nvSpPr>
        <p:spPr>
          <a:xfrm>
            <a:off x="1126947" y="676999"/>
            <a:ext cx="10054324" cy="5184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703F2E-E4A0-4FBC-A8D0-E2F3EF36B3BD}"/>
              </a:ext>
            </a:extLst>
          </p:cNvPr>
          <p:cNvGrpSpPr/>
          <p:nvPr/>
        </p:nvGrpSpPr>
        <p:grpSpPr>
          <a:xfrm>
            <a:off x="6218190" y="3131128"/>
            <a:ext cx="4692873" cy="2415713"/>
            <a:chOff x="6716242" y="816452"/>
            <a:chExt cx="4323948" cy="2415713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9D92FC0B-7DA9-4E1C-9FCF-51EA0791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83" t="14557" r="10865" b="36809"/>
            <a:stretch/>
          </p:blipFill>
          <p:spPr>
            <a:xfrm>
              <a:off x="6716242" y="816452"/>
              <a:ext cx="4323948" cy="220187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BFCB8-5212-461D-BEF1-93608B5B8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44" t="70181" r="28075" b="14256"/>
            <a:stretch/>
          </p:blipFill>
          <p:spPr>
            <a:xfrm>
              <a:off x="6963600" y="2713157"/>
              <a:ext cx="1469141" cy="519008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D8B681-799B-49E6-9786-E9E477EB5FBF}"/>
              </a:ext>
            </a:extLst>
          </p:cNvPr>
          <p:cNvGrpSpPr/>
          <p:nvPr/>
        </p:nvGrpSpPr>
        <p:grpSpPr>
          <a:xfrm>
            <a:off x="1557085" y="4837432"/>
            <a:ext cx="4323948" cy="628084"/>
            <a:chOff x="-166491" y="1212182"/>
            <a:chExt cx="12479486" cy="142797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855ABD2-64AE-4528-853A-4D76DA31E5D2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64" name="Graphic 360" descr="City">
                <a:extLst>
                  <a:ext uri="{FF2B5EF4-FFF2-40B4-BE49-F238E27FC236}">
                    <a16:creationId xmlns:a16="http://schemas.microsoft.com/office/drawing/2014/main" id="{E656269A-E39C-4CBD-8E9B-54B5A40D4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65" name="Graphic 365" descr="Power Plant with solid fill">
                <a:extLst>
                  <a:ext uri="{FF2B5EF4-FFF2-40B4-BE49-F238E27FC236}">
                    <a16:creationId xmlns:a16="http://schemas.microsoft.com/office/drawing/2014/main" id="{F393ADDD-516C-4673-9FFB-5F2CE1693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66" name="Graphic 342" descr="Forest scene with solid fill">
                <a:extLst>
                  <a:ext uri="{FF2B5EF4-FFF2-40B4-BE49-F238E27FC236}">
                    <a16:creationId xmlns:a16="http://schemas.microsoft.com/office/drawing/2014/main" id="{9B9421C1-3986-4B50-9F0F-5B4C55A1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67" name="Graphic 343" descr="Deciduous tree with solid fill">
                <a:extLst>
                  <a:ext uri="{FF2B5EF4-FFF2-40B4-BE49-F238E27FC236}">
                    <a16:creationId xmlns:a16="http://schemas.microsoft.com/office/drawing/2014/main" id="{F1F909C1-939E-4539-878F-FA33DB748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68" name="Graphic 344" descr="Fir tree with solid fill">
                <a:extLst>
                  <a:ext uri="{FF2B5EF4-FFF2-40B4-BE49-F238E27FC236}">
                    <a16:creationId xmlns:a16="http://schemas.microsoft.com/office/drawing/2014/main" id="{321CDEB8-1E98-4616-B6D0-F68FB9E67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69" name="Graphic 345" descr="Barn with solid fill">
                <a:extLst>
                  <a:ext uri="{FF2B5EF4-FFF2-40B4-BE49-F238E27FC236}">
                    <a16:creationId xmlns:a16="http://schemas.microsoft.com/office/drawing/2014/main" id="{6FCA207F-C2E6-45CA-8FF1-2C9D8A5C1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70" name="Graphic 346" descr="Modern architecture with solid fill">
                <a:extLst>
                  <a:ext uri="{FF2B5EF4-FFF2-40B4-BE49-F238E27FC236}">
                    <a16:creationId xmlns:a16="http://schemas.microsoft.com/office/drawing/2014/main" id="{52180519-F675-40E4-AC47-71AE48D3F0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71" name="Graphic 347" descr="Schoolhouse with solid fill">
                <a:extLst>
                  <a:ext uri="{FF2B5EF4-FFF2-40B4-BE49-F238E27FC236}">
                    <a16:creationId xmlns:a16="http://schemas.microsoft.com/office/drawing/2014/main" id="{77748F78-1423-427A-A97F-020579391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72" name="Graphic 348" descr="Building with solid fill">
                <a:extLst>
                  <a:ext uri="{FF2B5EF4-FFF2-40B4-BE49-F238E27FC236}">
                    <a16:creationId xmlns:a16="http://schemas.microsoft.com/office/drawing/2014/main" id="{880EA15D-1AA0-4BDE-B587-49FB18CE7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73" name="Graphic 349" descr="Store with solid fill">
                <a:extLst>
                  <a:ext uri="{FF2B5EF4-FFF2-40B4-BE49-F238E27FC236}">
                    <a16:creationId xmlns:a16="http://schemas.microsoft.com/office/drawing/2014/main" id="{31C25150-5099-46C3-918A-FD3762C90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74" name="Graphic 350" descr="Corn with solid fill">
                <a:extLst>
                  <a:ext uri="{FF2B5EF4-FFF2-40B4-BE49-F238E27FC236}">
                    <a16:creationId xmlns:a16="http://schemas.microsoft.com/office/drawing/2014/main" id="{3DE9B7E9-3DC0-44E9-AA52-9AC6D4D15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75" name="Graphic 351" descr="Duck with solid fill">
                <a:extLst>
                  <a:ext uri="{FF2B5EF4-FFF2-40B4-BE49-F238E27FC236}">
                    <a16:creationId xmlns:a16="http://schemas.microsoft.com/office/drawing/2014/main" id="{2186736C-6D3B-4473-80EF-B64747DFE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76" name="Graphic 352" descr="Pig with solid fill">
                <a:extLst>
                  <a:ext uri="{FF2B5EF4-FFF2-40B4-BE49-F238E27FC236}">
                    <a16:creationId xmlns:a16="http://schemas.microsoft.com/office/drawing/2014/main" id="{F26537C9-AB7C-414C-B0A2-E7F5DFFE1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77" name="Graphic 353" descr="Cow with solid fill">
                <a:extLst>
                  <a:ext uri="{FF2B5EF4-FFF2-40B4-BE49-F238E27FC236}">
                    <a16:creationId xmlns:a16="http://schemas.microsoft.com/office/drawing/2014/main" id="{2E30CA90-C040-4085-A197-6087482E0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78" name="Graphic 354" descr="Tractor with solid fill">
                <a:extLst>
                  <a:ext uri="{FF2B5EF4-FFF2-40B4-BE49-F238E27FC236}">
                    <a16:creationId xmlns:a16="http://schemas.microsoft.com/office/drawing/2014/main" id="{DE45FF44-3B42-4454-BE87-175761890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79" name="Graphic 355" descr="Crops with solid fill">
                <a:extLst>
                  <a:ext uri="{FF2B5EF4-FFF2-40B4-BE49-F238E27FC236}">
                    <a16:creationId xmlns:a16="http://schemas.microsoft.com/office/drawing/2014/main" id="{66D3E3CD-C5BD-4FDA-91D2-BFEA17751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80" name="Graphic 356" descr="Silo with solid fill">
                <a:extLst>
                  <a:ext uri="{FF2B5EF4-FFF2-40B4-BE49-F238E27FC236}">
                    <a16:creationId xmlns:a16="http://schemas.microsoft.com/office/drawing/2014/main" id="{8968F10A-03EC-458A-9774-0622884D9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81" name="Graphic 357" descr="Convertible with solid fill">
                <a:extLst>
                  <a:ext uri="{FF2B5EF4-FFF2-40B4-BE49-F238E27FC236}">
                    <a16:creationId xmlns:a16="http://schemas.microsoft.com/office/drawing/2014/main" id="{FCEDBAF5-918D-4173-93F1-46856F77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82" name="Graphic 358" descr="Taxi with solid fill">
                <a:extLst>
                  <a:ext uri="{FF2B5EF4-FFF2-40B4-BE49-F238E27FC236}">
                    <a16:creationId xmlns:a16="http://schemas.microsoft.com/office/drawing/2014/main" id="{94074ADB-840D-476C-B490-4249B9427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7811507" y="1666661"/>
                <a:ext cx="404307" cy="404306"/>
              </a:xfrm>
              <a:prstGeom prst="rect">
                <a:avLst/>
              </a:prstGeom>
            </p:spPr>
          </p:pic>
          <p:pic>
            <p:nvPicPr>
              <p:cNvPr id="83" name="Graphic 359" descr="Car with solid fill">
                <a:extLst>
                  <a:ext uri="{FF2B5EF4-FFF2-40B4-BE49-F238E27FC236}">
                    <a16:creationId xmlns:a16="http://schemas.microsoft.com/office/drawing/2014/main" id="{E781786B-8958-42D2-9AAD-036E96C94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84" name="Graphic 361" descr="Home with solid fill">
                <a:extLst>
                  <a:ext uri="{FF2B5EF4-FFF2-40B4-BE49-F238E27FC236}">
                    <a16:creationId xmlns:a16="http://schemas.microsoft.com/office/drawing/2014/main" id="{C101EF0E-354A-4A79-8E79-345B589C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85" name="Graphic 362" descr="Deciduous tree with solid fill">
                <a:extLst>
                  <a:ext uri="{FF2B5EF4-FFF2-40B4-BE49-F238E27FC236}">
                    <a16:creationId xmlns:a16="http://schemas.microsoft.com/office/drawing/2014/main" id="{FBE1C956-D922-4973-A361-3905803E7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86" name="Graphic 363" descr="Deciduous tree with solid fill">
                <a:extLst>
                  <a:ext uri="{FF2B5EF4-FFF2-40B4-BE49-F238E27FC236}">
                    <a16:creationId xmlns:a16="http://schemas.microsoft.com/office/drawing/2014/main" id="{B7258613-8A85-43EB-A47A-15BEACE6C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87" name="Graphic 364" descr="Deciduous tree with solid fill">
                <a:extLst>
                  <a:ext uri="{FF2B5EF4-FFF2-40B4-BE49-F238E27FC236}">
                    <a16:creationId xmlns:a16="http://schemas.microsoft.com/office/drawing/2014/main" id="{E4354E91-4009-4528-AD09-AF94BC1DD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63" name="Arrow: Left-Right 62">
              <a:extLst>
                <a:ext uri="{FF2B5EF4-FFF2-40B4-BE49-F238E27FC236}">
                  <a16:creationId xmlns:a16="http://schemas.microsoft.com/office/drawing/2014/main" id="{F5232EA3-6CB7-4430-AF93-25887335F50C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75000">
                  <a:srgbClr val="F6951E"/>
                </a:gs>
                <a:gs pos="50000">
                  <a:srgbClr val="C03F4F"/>
                </a:gs>
                <a:gs pos="100000">
                  <a:srgbClr val="FCFB9A"/>
                </a:gs>
                <a:gs pos="25000">
                  <a:srgbClr val="5D1268"/>
                </a:gs>
                <a:gs pos="0">
                  <a:srgbClr val="16071C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1E5894-0015-4A9D-9930-A779073DDE59}"/>
              </a:ext>
            </a:extLst>
          </p:cNvPr>
          <p:cNvGrpSpPr/>
          <p:nvPr/>
        </p:nvGrpSpPr>
        <p:grpSpPr>
          <a:xfrm>
            <a:off x="3016084" y="3562961"/>
            <a:ext cx="1199820" cy="1199820"/>
            <a:chOff x="2322719" y="717689"/>
            <a:chExt cx="1199820" cy="119982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E30454A-1DEB-4E61-89FF-014CEC90E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D5848CA-6247-4DCC-BA2E-B4EFB99FDD1D}"/>
                </a:ext>
              </a:extLst>
            </p:cNvPr>
            <p:cNvCxnSpPr>
              <a:cxnSpLocks/>
              <a:stCxn id="181" idx="0"/>
              <a:endCxn id="18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290CBF0-988C-4948-8315-304B84DEEB3A}"/>
                </a:ext>
              </a:extLst>
            </p:cNvPr>
            <p:cNvCxnSpPr>
              <a:cxnSpLocks/>
              <a:stCxn id="181" idx="1"/>
              <a:endCxn id="18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A996E176-142F-4B19-B59A-A19A35FF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AC135FF-5B8A-4F4D-81AB-1CD8BBBE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BEE2BD33-84D8-4590-8779-A9CD0A5C8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78830EC3-CCFA-4756-A8E5-366D0F848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2C9C71A7-2539-4246-9771-56B0836D2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E647AA6D-A3D2-4661-A723-14227463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A00BF8A0-32EE-4A1E-B650-42AA0FD2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855D21F-25A9-4BC5-BD90-C39DDB4DA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6C66CD7D-0689-4A92-AE91-8760CF879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46ED0E0D-A4E3-40E4-859D-6DDC53C07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9E284F3B-0200-4A92-9F5C-399B7872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106189B-9DAA-42DA-A1E2-22DC0F33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7A95F1-636D-40AA-9593-D4C4C2A3A0A1}"/>
              </a:ext>
            </a:extLst>
          </p:cNvPr>
          <p:cNvGrpSpPr/>
          <p:nvPr/>
        </p:nvGrpSpPr>
        <p:grpSpPr>
          <a:xfrm>
            <a:off x="3015477" y="2273933"/>
            <a:ext cx="1199820" cy="1199820"/>
            <a:chOff x="2322719" y="717689"/>
            <a:chExt cx="1199820" cy="119982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53AD6B1-FB5A-4450-9EC1-5F4893106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2E39692-27CC-4409-BFAF-B0642509E513}"/>
                </a:ext>
              </a:extLst>
            </p:cNvPr>
            <p:cNvCxnSpPr>
              <a:cxnSpLocks/>
              <a:stCxn id="166" idx="0"/>
              <a:endCxn id="16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F3B6856-A9C2-40ED-9A5B-16BC77B905CF}"/>
                </a:ext>
              </a:extLst>
            </p:cNvPr>
            <p:cNvCxnSpPr>
              <a:cxnSpLocks/>
              <a:stCxn id="166" idx="1"/>
              <a:endCxn id="16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C510C58-1DAD-4B18-BAF6-051B7B1A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7141B95-DA8B-40AC-8936-5D706C99B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EE309F4-F4BF-4E93-8B42-DE65D545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AB7C12E8-00F7-4977-A337-1C79D56B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5958D8C-0D4A-4181-9C27-3B0358EF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47A00312-DC4F-4C4F-9754-149C4E8F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F0DD715C-7688-4090-B63D-ECF88A2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DCCAF11A-22D8-40B2-8F4E-0BB76DD4D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96FE533-F94C-44E6-8739-F044ED95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CAFAFD56-54BC-43A0-9EAC-887F6E849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8E7CDA0-A388-4E38-B996-4DBA4324A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557395F5-72A3-4C64-ABA1-9D727575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EC032E2-819C-4BE6-8500-CE2FFA53FE78}"/>
              </a:ext>
            </a:extLst>
          </p:cNvPr>
          <p:cNvGrpSpPr/>
          <p:nvPr/>
        </p:nvGrpSpPr>
        <p:grpSpPr>
          <a:xfrm>
            <a:off x="3017887" y="996075"/>
            <a:ext cx="1199820" cy="1199820"/>
            <a:chOff x="2322719" y="717689"/>
            <a:chExt cx="1199820" cy="11998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8D72738-837F-42BB-B1A0-818080435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ED7A4C5-08F2-448B-921D-07B69C1F23BE}"/>
                </a:ext>
              </a:extLst>
            </p:cNvPr>
            <p:cNvCxnSpPr>
              <a:cxnSpLocks/>
              <a:stCxn id="151" idx="0"/>
              <a:endCxn id="151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A758F0-DCFA-445A-BB0F-788AFA9118B4}"/>
                </a:ext>
              </a:extLst>
            </p:cNvPr>
            <p:cNvCxnSpPr>
              <a:cxnSpLocks/>
              <a:stCxn id="151" idx="1"/>
              <a:endCxn id="151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BF76FECD-7070-4D3D-9D0F-1F7C65FDF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721374"/>
              <a:ext cx="252182" cy="26885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71E956A-409D-4607-849A-C09962C14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573" y="1074958"/>
              <a:ext cx="223221" cy="18494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B5CF152-A205-41AC-866B-92989EE25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673031" y="990223"/>
              <a:ext cx="231759" cy="152816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29F0E16-DF3F-4B29-88CA-4F70D9565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95" y="1334971"/>
              <a:ext cx="252182" cy="268850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AAC05A7-C168-4A5A-B43D-72A22B3B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7BF08395-6C81-4D4F-81E6-D82B135C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1DDFD6F-AA30-4231-AC03-9AC2D7AA2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2853B927-AD00-4054-AC90-61EFA077B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71" y="1335384"/>
              <a:ext cx="223221" cy="18494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2E8C0E9-AE04-403D-AC0C-115D6D37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9787" y="1385125"/>
              <a:ext cx="231759" cy="152816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3BF21A9-8676-46B2-ACA5-A13C1827A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8E1ED8BA-9294-4DFE-81CA-7AF9A4EE3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607" y="889089"/>
              <a:ext cx="223221" cy="184945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BA155497-65D5-4DFA-8612-1D2AC373D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F58348A-EBD3-4A52-9904-E08B54FDFB5B}"/>
              </a:ext>
            </a:extLst>
          </p:cNvPr>
          <p:cNvGrpSpPr/>
          <p:nvPr/>
        </p:nvGrpSpPr>
        <p:grpSpPr>
          <a:xfrm>
            <a:off x="1706796" y="998168"/>
            <a:ext cx="1199820" cy="1199820"/>
            <a:chOff x="3856181" y="903444"/>
            <a:chExt cx="1199820" cy="119982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B198F3F-4FDC-43C7-B486-FD0D6D2109CE}"/>
                </a:ext>
              </a:extLst>
            </p:cNvPr>
            <p:cNvGrpSpPr/>
            <p:nvPr/>
          </p:nvGrpSpPr>
          <p:grpSpPr>
            <a:xfrm>
              <a:off x="3856181" y="903444"/>
              <a:ext cx="1199820" cy="1199820"/>
              <a:chOff x="2322719" y="717689"/>
              <a:chExt cx="1199820" cy="119982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821DED0-5050-4219-B04E-6E7596FFC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B3DAD83-49A7-4EC9-9929-13B369A1C717}"/>
                  </a:ext>
                </a:extLst>
              </p:cNvPr>
              <p:cNvCxnSpPr>
                <a:cxnSpLocks/>
                <a:stCxn id="140" idx="0"/>
                <a:endCxn id="140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95A1F9B-1236-45B6-90E8-2030D6B3D7D8}"/>
                  </a:ext>
                </a:extLst>
              </p:cNvPr>
              <p:cNvCxnSpPr>
                <a:cxnSpLocks/>
                <a:stCxn id="140" idx="1"/>
                <a:endCxn id="140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171C6EB-64B2-4667-B4F1-E5ACC87F3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0DDFCB5E-2AA5-4510-8873-F5D2535F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4AD2E226-7FBC-4333-9D16-1CDAFE1B3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1334971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6C40CC2-3A21-4336-8DC7-854906A64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103" y="1386106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10D77EF3-0712-4C05-B026-61444AB931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7CBA89EE-AFD3-4329-A55B-95E92D18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695DE352-D07F-496C-8397-4492A6D79B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259787" y="1385125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150" name="Picture 149">
                <a:extLst>
                  <a:ext uri="{FF2B5EF4-FFF2-40B4-BE49-F238E27FC236}">
                    <a16:creationId xmlns:a16="http://schemas.microsoft.com/office/drawing/2014/main" id="{A76907C1-CE91-42AE-864C-DCAA82720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1CAFD39D-1388-4D30-B4A6-60E33298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6526" y="1139595"/>
              <a:ext cx="252182" cy="268850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D1C0301A-290C-4889-A73E-6F556BD25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084" y="1105340"/>
              <a:ext cx="252182" cy="268850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A3B319D9-E1C4-4228-B2C9-D9367E785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484" y="1257740"/>
              <a:ext cx="252182" cy="26885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1AB5ACF-3D5E-49CC-8083-0DA20667C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380" y="1567140"/>
              <a:ext cx="252182" cy="26885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F971277-9ED8-40EB-AD71-B7F070FC3E06}"/>
              </a:ext>
            </a:extLst>
          </p:cNvPr>
          <p:cNvGrpSpPr/>
          <p:nvPr/>
        </p:nvGrpSpPr>
        <p:grpSpPr>
          <a:xfrm>
            <a:off x="4342076" y="996789"/>
            <a:ext cx="1199820" cy="1199820"/>
            <a:chOff x="5373842" y="905454"/>
            <a:chExt cx="1199820" cy="119982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5E03F2D-8103-4092-A6E9-9E41DE29DA3B}"/>
                </a:ext>
              </a:extLst>
            </p:cNvPr>
            <p:cNvGrpSpPr/>
            <p:nvPr/>
          </p:nvGrpSpPr>
          <p:grpSpPr>
            <a:xfrm>
              <a:off x="5373842" y="905454"/>
              <a:ext cx="1199820" cy="1199820"/>
              <a:chOff x="3856181" y="903444"/>
              <a:chExt cx="1199820" cy="1199820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958E5826-F637-4C47-983E-BA29655C0CAA}"/>
                  </a:ext>
                </a:extLst>
              </p:cNvPr>
              <p:cNvGrpSpPr/>
              <p:nvPr/>
            </p:nvGrpSpPr>
            <p:grpSpPr>
              <a:xfrm>
                <a:off x="3856181" y="903444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89B77BA3-0356-49B1-B2E1-F748D9B2AF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4336D19-A185-465D-A5D8-4F9C0D3C6AB4}"/>
                    </a:ext>
                  </a:extLst>
                </p:cNvPr>
                <p:cNvCxnSpPr>
                  <a:cxnSpLocks/>
                  <a:stCxn id="126" idx="0"/>
                  <a:endCxn id="126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4E85BA7-5589-430C-BCE9-6AC2FA264C64}"/>
                    </a:ext>
                  </a:extLst>
                </p:cNvPr>
                <p:cNvCxnSpPr>
                  <a:cxnSpLocks/>
                  <a:stCxn id="126" idx="1"/>
                  <a:endCxn id="126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9" name="Picture 128">
                  <a:extLst>
                    <a:ext uri="{FF2B5EF4-FFF2-40B4-BE49-F238E27FC236}">
                      <a16:creationId xmlns:a16="http://schemas.microsoft.com/office/drawing/2014/main" id="{B677D654-E50D-442F-A1E2-A28FECCD1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721374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07CA58C6-FEF3-4522-B744-7FC5500532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8395" y="1334971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23B818C8-268F-431B-96F0-3BFEB6BD2A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103" y="1386106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EC27AB70-F7E4-4EF2-AD99-51D1DA33B1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E67B7FB9-0E1A-4474-BDCB-FD85DD185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259787" y="1385125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E81EBF2D-1D2E-4EEB-A82B-47A380993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088EC171-81D3-4EAE-AF69-3C651DA231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6526" y="113959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11E71E10-74FA-437D-B13A-8D1097CDE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7084" y="11053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18660917-17EC-42F1-8E91-1185E4725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9484" y="125774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42A7B4F3-1752-4472-A55C-794E0FE9B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380" y="1567140"/>
                <a:ext cx="252182" cy="268850"/>
              </a:xfrm>
              <a:prstGeom prst="rect">
                <a:avLst/>
              </a:prstGeom>
            </p:spPr>
          </p:pic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512E676-04C6-45C3-8E33-6F3AF29D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316" y="1232060"/>
              <a:ext cx="252182" cy="26885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07EF3A32-8849-4E35-8DB2-379949DE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568" y="1807204"/>
              <a:ext cx="252182" cy="26885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2DFEB87-ABA9-4410-A802-8AEDFA943455}"/>
              </a:ext>
            </a:extLst>
          </p:cNvPr>
          <p:cNvGrpSpPr/>
          <p:nvPr/>
        </p:nvGrpSpPr>
        <p:grpSpPr>
          <a:xfrm>
            <a:off x="1706098" y="2275048"/>
            <a:ext cx="1199820" cy="1199820"/>
            <a:chOff x="2322719" y="717689"/>
            <a:chExt cx="1199820" cy="119982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18E0AA8-8DC1-428A-B4FD-8966519CE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435692-9758-45E9-A2C9-1304FAA6AE1D}"/>
                </a:ext>
              </a:extLst>
            </p:cNvPr>
            <p:cNvCxnSpPr>
              <a:cxnSpLocks/>
              <a:stCxn id="106" idx="0"/>
              <a:endCxn id="106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3951A9-C988-45F7-859A-C49CB4883A62}"/>
                </a:ext>
              </a:extLst>
            </p:cNvPr>
            <p:cNvCxnSpPr>
              <a:cxnSpLocks/>
              <a:stCxn id="106" idx="1"/>
              <a:endCxn id="106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D819E8-F94D-4306-B56C-D676AA76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25AE2C22-76FD-4DBF-BA90-76E5F9F0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103" y="1386106"/>
              <a:ext cx="223221" cy="184945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2648EC7-891D-4BC8-81A7-5FCEE8AB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69573" y="1702120"/>
              <a:ext cx="231759" cy="152816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10B70BA0-ECD4-44B9-B104-C4796DAC3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069" y="1637600"/>
              <a:ext cx="252182" cy="26885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2C70404-8B45-4675-A7EB-2EB975D06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4C53D9-48BB-4442-84F2-3E4C72B5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81622" y="1124491"/>
              <a:ext cx="231759" cy="15281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6D11EC-272D-4902-90FA-606E4F2E07AD}"/>
              </a:ext>
            </a:extLst>
          </p:cNvPr>
          <p:cNvGrpSpPr/>
          <p:nvPr/>
        </p:nvGrpSpPr>
        <p:grpSpPr>
          <a:xfrm>
            <a:off x="4344846" y="2281553"/>
            <a:ext cx="1199820" cy="1199820"/>
            <a:chOff x="2322719" y="717689"/>
            <a:chExt cx="1199820" cy="119982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A5057B-F758-4992-9A45-DF88B48A6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19" y="717689"/>
              <a:ext cx="1199820" cy="11998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78564D-AE3A-4F0E-8901-93FAA291300B}"/>
                </a:ext>
              </a:extLst>
            </p:cNvPr>
            <p:cNvCxnSpPr>
              <a:cxnSpLocks/>
              <a:stCxn id="99" idx="0"/>
              <a:endCxn id="99" idx="2"/>
            </p:cNvCxnSpPr>
            <p:nvPr/>
          </p:nvCxnSpPr>
          <p:spPr>
            <a:xfrm>
              <a:off x="2922629" y="717689"/>
              <a:ext cx="0" cy="1199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5851C47-0F4B-43CB-A8E6-EB4996839250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2322719" y="1317599"/>
              <a:ext cx="11998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78B9C2C-C74F-44DA-AF3A-704B3CD3C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496" y="960674"/>
              <a:ext cx="223221" cy="184945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61D335A6-CF4E-47EB-A964-ACFCAEBDC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31771" y="1578286"/>
              <a:ext cx="231759" cy="152816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32ECFE2-980D-4A51-80A6-F81ADA1E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682" y="1451114"/>
              <a:ext cx="252182" cy="26885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BD10E9C-E41D-498D-982F-711B20CE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1222" y="767185"/>
              <a:ext cx="252182" cy="26885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D8DD6F-5C61-4939-A0C3-CEB1D2F4CFFF}"/>
              </a:ext>
            </a:extLst>
          </p:cNvPr>
          <p:cNvGrpSpPr/>
          <p:nvPr/>
        </p:nvGrpSpPr>
        <p:grpSpPr>
          <a:xfrm>
            <a:off x="4344846" y="3569829"/>
            <a:ext cx="1199820" cy="1199820"/>
            <a:chOff x="5375675" y="3591231"/>
            <a:chExt cx="1199820" cy="11998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5E7BAEF-9CE9-4830-B355-4709714DFAC2}"/>
                </a:ext>
              </a:extLst>
            </p:cNvPr>
            <p:cNvGrpSpPr/>
            <p:nvPr/>
          </p:nvGrpSpPr>
          <p:grpSpPr>
            <a:xfrm>
              <a:off x="5375675" y="3591231"/>
              <a:ext cx="1199820" cy="1199820"/>
              <a:chOff x="3856181" y="3570420"/>
              <a:chExt cx="1199820" cy="119982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93480D4-8724-4C06-902A-B559C79EA78A}"/>
                  </a:ext>
                </a:extLst>
              </p:cNvPr>
              <p:cNvGrpSpPr/>
              <p:nvPr/>
            </p:nvGrpSpPr>
            <p:grpSpPr>
              <a:xfrm>
                <a:off x="3856181" y="3570420"/>
                <a:ext cx="1199820" cy="1199820"/>
                <a:chOff x="2322719" y="717689"/>
                <a:chExt cx="1199820" cy="119982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C71D97D-9D00-4A46-A328-3F208C820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22719" y="717689"/>
                  <a:ext cx="1199820" cy="11998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EDCE886-D9B2-43A3-B83A-A1C4F97195E0}"/>
                    </a:ext>
                  </a:extLst>
                </p:cNvPr>
                <p:cNvCxnSpPr>
                  <a:cxnSpLocks/>
                  <a:stCxn id="43" idx="0"/>
                  <a:endCxn id="43" idx="2"/>
                </p:cNvCxnSpPr>
                <p:nvPr/>
              </p:nvCxnSpPr>
              <p:spPr>
                <a:xfrm>
                  <a:off x="2922629" y="717689"/>
                  <a:ext cx="0" cy="11998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B82963F-CE66-45F7-8665-5CC76CCCE36D}"/>
                    </a:ext>
                  </a:extLst>
                </p:cNvPr>
                <p:cNvCxnSpPr>
                  <a:cxnSpLocks/>
                  <a:stCxn id="43" idx="1"/>
                  <a:endCxn id="43" idx="3"/>
                </p:cNvCxnSpPr>
                <p:nvPr/>
              </p:nvCxnSpPr>
              <p:spPr>
                <a:xfrm>
                  <a:off x="2322719" y="1317599"/>
                  <a:ext cx="11998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DEE234AB-4431-4ED5-B95F-A07E3398A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9573" y="1074958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61BED06-7A57-4400-8715-621055B59F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369573" y="1702120"/>
                  <a:ext cx="231759" cy="15281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21D6EEF-9FE1-46E7-B102-D7A9E0640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6069" y="1637600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A32BCEE-D85A-479C-9AB4-1198BC735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1222" y="767185"/>
                  <a:ext cx="252182" cy="268850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C7B50A3A-F314-4884-87E3-67201E7185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2607" y="889089"/>
                  <a:ext cx="223221" cy="18494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914E0A68-CECC-407F-B132-C5D296DA17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3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081622" y="1124491"/>
                  <a:ext cx="231759" cy="152816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D33B737-E686-44F7-ABAE-BD5E19DC5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5985" y="3768007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C346E5F6-1D7B-442A-9624-699BA61AE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0602" y="425302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EEC721-41C5-42E8-AAD0-1359CBD53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895817" y="4254901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5A2A381-860E-42BB-91EA-2ED239B71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179349" y="425490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C50AD2F-42BC-48CA-899A-C6A4E3859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5763" y="4170330"/>
              <a:ext cx="252182" cy="26885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00996D1-5B0A-41FE-84D4-A1205B706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487" y="3613461"/>
              <a:ext cx="223221" cy="184945"/>
            </a:xfrm>
            <a:prstGeom prst="rect">
              <a:avLst/>
            </a:prstGeom>
          </p:spPr>
        </p:pic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9DF2BAF-37A3-4AD2-9B6F-8FD2907E2203}"/>
              </a:ext>
            </a:extLst>
          </p:cNvPr>
          <p:cNvSpPr txBox="1"/>
          <p:nvPr/>
        </p:nvSpPr>
        <p:spPr>
          <a:xfrm>
            <a:off x="1307396" y="676999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1582C4E-1300-4192-8DE7-404DC9EE6EAB}"/>
              </a:ext>
            </a:extLst>
          </p:cNvPr>
          <p:cNvSpPr txBox="1"/>
          <p:nvPr/>
        </p:nvSpPr>
        <p:spPr>
          <a:xfrm>
            <a:off x="5589205" y="685361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DF745CF-7824-45CD-AAA9-9FC3A13FA2C8}"/>
              </a:ext>
            </a:extLst>
          </p:cNvPr>
          <p:cNvSpPr txBox="1"/>
          <p:nvPr/>
        </p:nvSpPr>
        <p:spPr>
          <a:xfrm>
            <a:off x="1066612" y="135266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D718D59-1D12-4E72-A423-910A7F9B950B}"/>
              </a:ext>
            </a:extLst>
          </p:cNvPr>
          <p:cNvSpPr txBox="1"/>
          <p:nvPr/>
        </p:nvSpPr>
        <p:spPr>
          <a:xfrm>
            <a:off x="1074119" y="2563732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0990B04-1FE0-4377-B25C-7028CA34B2C2}"/>
              </a:ext>
            </a:extLst>
          </p:cNvPr>
          <p:cNvSpPr txBox="1"/>
          <p:nvPr/>
        </p:nvSpPr>
        <p:spPr>
          <a:xfrm>
            <a:off x="1126947" y="3949685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agg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6D143A-B7AD-4E65-988C-FF3632B35B3E}"/>
              </a:ext>
            </a:extLst>
          </p:cNvPr>
          <p:cNvSpPr txBox="1"/>
          <p:nvPr/>
        </p:nvSpPr>
        <p:spPr>
          <a:xfrm>
            <a:off x="5644947" y="3076354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F48B545-4589-4CE0-A474-2303D8F22B17}"/>
              </a:ext>
            </a:extLst>
          </p:cNvPr>
          <p:cNvGrpSpPr/>
          <p:nvPr/>
        </p:nvGrpSpPr>
        <p:grpSpPr>
          <a:xfrm>
            <a:off x="10011845" y="1986372"/>
            <a:ext cx="899218" cy="808192"/>
            <a:chOff x="8100365" y="365299"/>
            <a:chExt cx="899218" cy="808192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09EB7D21-EDFF-4998-A795-C76257CC5FB0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9924656-3762-465A-A51C-33620C9C6C25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731DD7A-BFC5-434A-9943-E86802BF7595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F782C23-99DB-4484-9CAB-D4DB5B8DF025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5FF8730-C005-4006-8453-917E79EA353A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6035776-4509-4F08-AE8D-A8ECB90D2794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348E496D-9902-4041-B3FE-D511F03D4C03}"/>
              </a:ext>
            </a:extLst>
          </p:cNvPr>
          <p:cNvSpPr/>
          <p:nvPr/>
        </p:nvSpPr>
        <p:spPr>
          <a:xfrm>
            <a:off x="7189607" y="1338722"/>
            <a:ext cx="2319801" cy="1080204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4853F86D-E0B0-4737-8DA7-A6AD6F9089A5}"/>
              </a:ext>
            </a:extLst>
          </p:cNvPr>
          <p:cNvCxnSpPr>
            <a:cxnSpLocks/>
          </p:cNvCxnSpPr>
          <p:nvPr/>
        </p:nvCxnSpPr>
        <p:spPr>
          <a:xfrm>
            <a:off x="7185526" y="1998048"/>
            <a:ext cx="234172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CFE7E63-D476-40E3-AA7E-CCCB64FE4AED}"/>
              </a:ext>
            </a:extLst>
          </p:cNvPr>
          <p:cNvGrpSpPr/>
          <p:nvPr/>
        </p:nvGrpSpPr>
        <p:grpSpPr>
          <a:xfrm>
            <a:off x="6496266" y="707159"/>
            <a:ext cx="3152887" cy="2452906"/>
            <a:chOff x="6181044" y="504828"/>
            <a:chExt cx="3152887" cy="2452906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A738E76-F596-4485-97E0-3137632E4676}"/>
                </a:ext>
              </a:extLst>
            </p:cNvPr>
            <p:cNvGrpSpPr/>
            <p:nvPr/>
          </p:nvGrpSpPr>
          <p:grpSpPr>
            <a:xfrm>
              <a:off x="6181044" y="504828"/>
              <a:ext cx="3152887" cy="2125447"/>
              <a:chOff x="6242334" y="721377"/>
              <a:chExt cx="1858031" cy="1450322"/>
            </a:xfrm>
          </p:grpSpPr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65810825-DAC6-43FC-A8E6-41FB90D9D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4796" y="2162551"/>
                <a:ext cx="153556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8C3E11AB-FD5A-431B-B58C-01B97577C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0641" y="721377"/>
                <a:ext cx="0" cy="14503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B701F873-9E3D-4EE2-8BD2-C9ECD30CDF00}"/>
                  </a:ext>
                </a:extLst>
              </p:cNvPr>
              <p:cNvSpPr txBox="1"/>
              <p:nvPr/>
            </p:nvSpPr>
            <p:spPr>
              <a:xfrm rot="16200000">
                <a:off x="5994349" y="1256250"/>
                <a:ext cx="772969" cy="276999"/>
              </a:xfrm>
              <a:prstGeom prst="rect">
                <a:avLst/>
              </a:prstGeom>
              <a:noFill/>
              <a:ln>
                <a:noFill/>
                <a:headEnd type="none" w="med" len="med"/>
                <a:tailEnd type="non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Diversity</a:t>
                </a:r>
              </a:p>
            </p:txBody>
          </p: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195820F2-9D53-4521-9D08-FA3AF26731C9}"/>
                </a:ext>
              </a:extLst>
            </p:cNvPr>
            <p:cNvSpPr txBox="1"/>
            <p:nvPr/>
          </p:nvSpPr>
          <p:spPr>
            <a:xfrm>
              <a:off x="7283898" y="2680735"/>
              <a:ext cx="1598515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Modification gradient</a:t>
              </a:r>
            </a:p>
          </p:txBody>
        </p:sp>
      </p:grp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AE28A2EA-CDFE-4823-BC6C-123C537181F3}"/>
              </a:ext>
            </a:extLst>
          </p:cNvPr>
          <p:cNvSpPr/>
          <p:nvPr/>
        </p:nvSpPr>
        <p:spPr>
          <a:xfrm>
            <a:off x="7124060" y="1254686"/>
            <a:ext cx="2517317" cy="1164240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392CB22-316B-463F-B7AE-76C04EC16277}"/>
              </a:ext>
            </a:extLst>
          </p:cNvPr>
          <p:cNvGrpSpPr/>
          <p:nvPr/>
        </p:nvGrpSpPr>
        <p:grpSpPr>
          <a:xfrm>
            <a:off x="1702092" y="3569555"/>
            <a:ext cx="1199820" cy="1199820"/>
            <a:chOff x="3856181" y="3570420"/>
            <a:chExt cx="1199820" cy="1199820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A90146C3-1BA0-45DB-91FC-E5A436D870E1}"/>
                </a:ext>
              </a:extLst>
            </p:cNvPr>
            <p:cNvGrpSpPr/>
            <p:nvPr/>
          </p:nvGrpSpPr>
          <p:grpSpPr>
            <a:xfrm>
              <a:off x="3856181" y="3570420"/>
              <a:ext cx="1199820" cy="1199820"/>
              <a:chOff x="2322719" y="717689"/>
              <a:chExt cx="1199820" cy="1199820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A8858074-6B8C-4D1C-91DA-C27922A42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19" y="717689"/>
                <a:ext cx="1199820" cy="11998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127CA7A-1198-4195-927B-56D9A9F7D8CF}"/>
                  </a:ext>
                </a:extLst>
              </p:cNvPr>
              <p:cNvCxnSpPr>
                <a:cxnSpLocks/>
                <a:stCxn id="291" idx="0"/>
                <a:endCxn id="291" idx="2"/>
              </p:cNvCxnSpPr>
              <p:nvPr/>
            </p:nvCxnSpPr>
            <p:spPr>
              <a:xfrm>
                <a:off x="2922629" y="717689"/>
                <a:ext cx="0" cy="11998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24E27E4-8D7A-46E6-B454-F4EFE7D796CB}"/>
                  </a:ext>
                </a:extLst>
              </p:cNvPr>
              <p:cNvCxnSpPr>
                <a:cxnSpLocks/>
                <a:stCxn id="291" idx="1"/>
                <a:endCxn id="291" idx="3"/>
              </p:cNvCxnSpPr>
              <p:nvPr/>
            </p:nvCxnSpPr>
            <p:spPr>
              <a:xfrm>
                <a:off x="2322719" y="1317599"/>
                <a:ext cx="11998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690D0375-43DC-4E03-9305-A01A2B623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395" y="721374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81D93E35-714A-4A2C-BE7F-11D266F3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573" y="1074958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8B4715E1-9467-4F3D-BAEF-0DF66042D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369573" y="1702120"/>
                <a:ext cx="231759" cy="152816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E4CBF680-56FE-4717-9BD5-90F53E1A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6069" y="1637600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E5A0D3E2-B0C6-48EF-9A98-1449EFEA9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7371" y="1335384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750F7391-D9C1-49FD-8741-B6F107841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1222" y="767185"/>
                <a:ext cx="252182" cy="268850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3936D90F-6D48-48ED-8CF5-6B8A9B2B7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607" y="889089"/>
                <a:ext cx="223221" cy="184945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C27A9F61-8B9F-4BE6-9972-4706BE961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081622" y="1124491"/>
                <a:ext cx="231759" cy="152816"/>
              </a:xfrm>
              <a:prstGeom prst="rect">
                <a:avLst/>
              </a:prstGeom>
            </p:spPr>
          </p:pic>
        </p:grpSp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51B8E15-1996-4B85-BAFA-D73DD9CC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985" y="3768007"/>
              <a:ext cx="223221" cy="184945"/>
            </a:xfrm>
            <a:prstGeom prst="rect">
              <a:avLst/>
            </a:prstGeom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A701DB8B-F11F-4BC3-A9DE-4145A79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0602" y="4253020"/>
              <a:ext cx="252182" cy="268850"/>
            </a:xfrm>
            <a:prstGeom prst="rect">
              <a:avLst/>
            </a:prstGeom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DD440ECA-DE33-45D8-BB55-420327B85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895817" y="4254901"/>
              <a:ext cx="231759" cy="152816"/>
            </a:xfrm>
            <a:prstGeom prst="rect">
              <a:avLst/>
            </a:prstGeom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3ACCCA65-CA88-4A01-B72B-2D314C91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79349" y="4254901"/>
              <a:ext cx="231759" cy="152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7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C735BD-1437-4C04-AC9F-5A0A58A88E4C}"/>
              </a:ext>
            </a:extLst>
          </p:cNvPr>
          <p:cNvSpPr>
            <a:spLocks noChangeAspect="1"/>
          </p:cNvSpPr>
          <p:nvPr/>
        </p:nvSpPr>
        <p:spPr>
          <a:xfrm>
            <a:off x="2322719" y="71768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1AC1A-3DC9-495A-927A-1EAC6F2F5D85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043306" y="71768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A0D639-E9BA-4D1F-8A35-F3503D56AEF9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322719" y="143827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1FE4813-1BBE-488E-870F-3E9DBC6348FA}"/>
              </a:ext>
            </a:extLst>
          </p:cNvPr>
          <p:cNvSpPr>
            <a:spLocks noChangeAspect="1"/>
          </p:cNvSpPr>
          <p:nvPr/>
        </p:nvSpPr>
        <p:spPr>
          <a:xfrm>
            <a:off x="2380087" y="756782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80A28-43BD-48C3-B7E9-980E5D5BBC89}"/>
              </a:ext>
            </a:extLst>
          </p:cNvPr>
          <p:cNvSpPr>
            <a:spLocks noChangeAspect="1"/>
          </p:cNvSpPr>
          <p:nvPr/>
        </p:nvSpPr>
        <p:spPr>
          <a:xfrm>
            <a:off x="2709789" y="120296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2C0E7E-900D-406D-AC0F-1108F43A024F}"/>
              </a:ext>
            </a:extLst>
          </p:cNvPr>
          <p:cNvSpPr>
            <a:spLocks noChangeAspect="1"/>
          </p:cNvSpPr>
          <p:nvPr/>
        </p:nvSpPr>
        <p:spPr>
          <a:xfrm>
            <a:off x="2405811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CD402-3119-441F-9137-0E50B0850AFE}"/>
              </a:ext>
            </a:extLst>
          </p:cNvPr>
          <p:cNvSpPr>
            <a:spLocks noChangeAspect="1"/>
          </p:cNvSpPr>
          <p:nvPr/>
        </p:nvSpPr>
        <p:spPr>
          <a:xfrm>
            <a:off x="2486158" y="1781963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945B2-35CE-405D-928A-3C418D3241FE}"/>
              </a:ext>
            </a:extLst>
          </p:cNvPr>
          <p:cNvSpPr>
            <a:spLocks noChangeAspect="1"/>
          </p:cNvSpPr>
          <p:nvPr/>
        </p:nvSpPr>
        <p:spPr>
          <a:xfrm>
            <a:off x="3349206" y="1615690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A15C5-982B-44BE-B2FD-DAB4E40FE039}"/>
              </a:ext>
            </a:extLst>
          </p:cNvPr>
          <p:cNvSpPr>
            <a:spLocks noChangeAspect="1"/>
          </p:cNvSpPr>
          <p:nvPr/>
        </p:nvSpPr>
        <p:spPr>
          <a:xfrm>
            <a:off x="3279739" y="1015116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FAB62E0-5EBF-4F02-95F8-4A121C9CB306}"/>
              </a:ext>
            </a:extLst>
          </p:cNvPr>
          <p:cNvSpPr>
            <a:spLocks noChangeAspect="1"/>
          </p:cNvSpPr>
          <p:nvPr/>
        </p:nvSpPr>
        <p:spPr>
          <a:xfrm>
            <a:off x="3551752" y="1202967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12DE598-16F0-4557-8D38-03EBD4AB3A08}"/>
              </a:ext>
            </a:extLst>
          </p:cNvPr>
          <p:cNvSpPr>
            <a:spLocks noChangeAspect="1"/>
          </p:cNvSpPr>
          <p:nvPr/>
        </p:nvSpPr>
        <p:spPr>
          <a:xfrm>
            <a:off x="2811499" y="1455917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CC4C61C-95D9-449E-AF69-97FEF47575C3}"/>
              </a:ext>
            </a:extLst>
          </p:cNvPr>
          <p:cNvSpPr>
            <a:spLocks noChangeAspect="1"/>
          </p:cNvSpPr>
          <p:nvPr/>
        </p:nvSpPr>
        <p:spPr>
          <a:xfrm>
            <a:off x="3172502" y="191750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AB076-0534-471C-8637-13F838B59DAD}"/>
              </a:ext>
            </a:extLst>
          </p:cNvPr>
          <p:cNvSpPr>
            <a:spLocks noChangeAspect="1"/>
          </p:cNvSpPr>
          <p:nvPr/>
        </p:nvSpPr>
        <p:spPr>
          <a:xfrm>
            <a:off x="3043306" y="7567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C9959A-633A-4D21-B3AB-4E7D0FD3DC48}"/>
              </a:ext>
            </a:extLst>
          </p:cNvPr>
          <p:cNvSpPr>
            <a:spLocks noChangeAspect="1"/>
          </p:cNvSpPr>
          <p:nvPr/>
        </p:nvSpPr>
        <p:spPr>
          <a:xfrm>
            <a:off x="3124064" y="1477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7E0E8E-E042-4A0D-91E8-6552557B5DAB}"/>
              </a:ext>
            </a:extLst>
          </p:cNvPr>
          <p:cNvSpPr>
            <a:spLocks noChangeAspect="1"/>
          </p:cNvSpPr>
          <p:nvPr/>
        </p:nvSpPr>
        <p:spPr>
          <a:xfrm>
            <a:off x="2824848" y="173462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54FBE5-4546-4524-B55E-4E09F29C024C}"/>
              </a:ext>
            </a:extLst>
          </p:cNvPr>
          <p:cNvSpPr>
            <a:spLocks noChangeAspect="1"/>
          </p:cNvSpPr>
          <p:nvPr/>
        </p:nvSpPr>
        <p:spPr>
          <a:xfrm>
            <a:off x="2322719" y="265831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F7BF92-0D9A-48B3-93C2-76462429850E}"/>
              </a:ext>
            </a:extLst>
          </p:cNvPr>
          <p:cNvCxnSpPr>
            <a:cxnSpLocks/>
            <a:stCxn id="19" idx="0"/>
            <a:endCxn id="19" idx="2"/>
          </p:cNvCxnSpPr>
          <p:nvPr/>
        </p:nvCxnSpPr>
        <p:spPr>
          <a:xfrm>
            <a:off x="3043306" y="265831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A3C85A-2CE0-4BD9-BD22-2C66623B0064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2322719" y="337889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B321829-F786-4DF0-ADBE-01E876E9328C}"/>
              </a:ext>
            </a:extLst>
          </p:cNvPr>
          <p:cNvSpPr>
            <a:spLocks noChangeAspect="1"/>
          </p:cNvSpPr>
          <p:nvPr/>
        </p:nvSpPr>
        <p:spPr>
          <a:xfrm>
            <a:off x="2380087" y="2697404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F5B04C-C942-4EEA-9C15-697AB99818D9}"/>
              </a:ext>
            </a:extLst>
          </p:cNvPr>
          <p:cNvSpPr>
            <a:spLocks noChangeAspect="1"/>
          </p:cNvSpPr>
          <p:nvPr/>
        </p:nvSpPr>
        <p:spPr>
          <a:xfrm>
            <a:off x="2709789" y="314358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E69B2B-907F-485D-8E44-5AA15AAB9A40}"/>
              </a:ext>
            </a:extLst>
          </p:cNvPr>
          <p:cNvSpPr>
            <a:spLocks noChangeAspect="1"/>
          </p:cNvSpPr>
          <p:nvPr/>
        </p:nvSpPr>
        <p:spPr>
          <a:xfrm>
            <a:off x="2405811" y="307260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C8BE1-3C3A-4815-8332-E6C674455CC8}"/>
              </a:ext>
            </a:extLst>
          </p:cNvPr>
          <p:cNvSpPr>
            <a:spLocks noChangeAspect="1"/>
          </p:cNvSpPr>
          <p:nvPr/>
        </p:nvSpPr>
        <p:spPr>
          <a:xfrm>
            <a:off x="2486158" y="372258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26221-00E4-4119-BD46-00EC5AD37B97}"/>
              </a:ext>
            </a:extLst>
          </p:cNvPr>
          <p:cNvSpPr>
            <a:spLocks noChangeAspect="1"/>
          </p:cNvSpPr>
          <p:nvPr/>
        </p:nvSpPr>
        <p:spPr>
          <a:xfrm>
            <a:off x="3349206" y="3556312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99BDA3-0518-462D-94EC-C43743C2EAE6}"/>
              </a:ext>
            </a:extLst>
          </p:cNvPr>
          <p:cNvSpPr>
            <a:spLocks noChangeAspect="1"/>
          </p:cNvSpPr>
          <p:nvPr/>
        </p:nvSpPr>
        <p:spPr>
          <a:xfrm>
            <a:off x="3279739" y="2955738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3313824-0397-4E4A-9AC1-4F4610BB98A6}"/>
              </a:ext>
            </a:extLst>
          </p:cNvPr>
          <p:cNvSpPr>
            <a:spLocks noChangeAspect="1"/>
          </p:cNvSpPr>
          <p:nvPr/>
        </p:nvSpPr>
        <p:spPr>
          <a:xfrm>
            <a:off x="3551752" y="314358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4351B1D-EA10-4AEF-9C62-6AC5553586CC}"/>
              </a:ext>
            </a:extLst>
          </p:cNvPr>
          <p:cNvSpPr>
            <a:spLocks noChangeAspect="1"/>
          </p:cNvSpPr>
          <p:nvPr/>
        </p:nvSpPr>
        <p:spPr>
          <a:xfrm>
            <a:off x="2811499" y="339653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5D6D138-3124-48DD-B60D-014B7C5AF35F}"/>
              </a:ext>
            </a:extLst>
          </p:cNvPr>
          <p:cNvSpPr>
            <a:spLocks noChangeAspect="1"/>
          </p:cNvSpPr>
          <p:nvPr/>
        </p:nvSpPr>
        <p:spPr>
          <a:xfrm>
            <a:off x="3172502" y="385813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B4A9FE-7A5B-44B8-8F31-E10FF654808A}"/>
              </a:ext>
            </a:extLst>
          </p:cNvPr>
          <p:cNvSpPr>
            <a:spLocks noChangeAspect="1"/>
          </p:cNvSpPr>
          <p:nvPr/>
        </p:nvSpPr>
        <p:spPr>
          <a:xfrm>
            <a:off x="3043306" y="269740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D1EB9F-5771-499A-8F5A-8A0790EE8950}"/>
              </a:ext>
            </a:extLst>
          </p:cNvPr>
          <p:cNvSpPr>
            <a:spLocks noChangeAspect="1"/>
          </p:cNvSpPr>
          <p:nvPr/>
        </p:nvSpPr>
        <p:spPr>
          <a:xfrm>
            <a:off x="3124064" y="34179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57CAB6A-6D28-4D1E-A2E5-4841F38F49FB}"/>
              </a:ext>
            </a:extLst>
          </p:cNvPr>
          <p:cNvSpPr>
            <a:spLocks noChangeAspect="1"/>
          </p:cNvSpPr>
          <p:nvPr/>
        </p:nvSpPr>
        <p:spPr>
          <a:xfrm>
            <a:off x="2824848" y="367525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5816-ADCC-4980-B3E9-94DE487EAA5C}"/>
              </a:ext>
            </a:extLst>
          </p:cNvPr>
          <p:cNvSpPr>
            <a:spLocks noChangeAspect="1"/>
          </p:cNvSpPr>
          <p:nvPr/>
        </p:nvSpPr>
        <p:spPr>
          <a:xfrm>
            <a:off x="2322719" y="4762710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062C46-FCCE-4F09-91D8-B4F82C65AB32}"/>
              </a:ext>
            </a:extLst>
          </p:cNvPr>
          <p:cNvCxnSpPr>
            <a:cxnSpLocks/>
            <a:stCxn id="34" idx="0"/>
            <a:endCxn id="34" idx="2"/>
          </p:cNvCxnSpPr>
          <p:nvPr/>
        </p:nvCxnSpPr>
        <p:spPr>
          <a:xfrm>
            <a:off x="3043306" y="4762710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0D6AF1-37B1-4C42-86ED-BA70A475BBB7}"/>
              </a:ext>
            </a:extLst>
          </p:cNvPr>
          <p:cNvCxnSpPr>
            <a:stCxn id="34" idx="1"/>
            <a:endCxn id="34" idx="3"/>
          </p:cNvCxnSpPr>
          <p:nvPr/>
        </p:nvCxnSpPr>
        <p:spPr>
          <a:xfrm>
            <a:off x="2322719" y="5483297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CD95AE7-12A5-4894-B533-7711B94EE592}"/>
              </a:ext>
            </a:extLst>
          </p:cNvPr>
          <p:cNvSpPr>
            <a:spLocks noChangeAspect="1"/>
          </p:cNvSpPr>
          <p:nvPr/>
        </p:nvSpPr>
        <p:spPr>
          <a:xfrm>
            <a:off x="2380087" y="4801803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F97D40-CA9F-4740-A71A-7F7B53CAEE23}"/>
              </a:ext>
            </a:extLst>
          </p:cNvPr>
          <p:cNvSpPr>
            <a:spLocks noChangeAspect="1"/>
          </p:cNvSpPr>
          <p:nvPr/>
        </p:nvSpPr>
        <p:spPr>
          <a:xfrm>
            <a:off x="2709789" y="5247988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A31726-42C1-4BFA-8665-0139EBDAFF06}"/>
              </a:ext>
            </a:extLst>
          </p:cNvPr>
          <p:cNvSpPr>
            <a:spLocks noChangeAspect="1"/>
          </p:cNvSpPr>
          <p:nvPr/>
        </p:nvSpPr>
        <p:spPr>
          <a:xfrm>
            <a:off x="2405811" y="517700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53E8E3-4D92-43C7-995B-B38E100FE779}"/>
              </a:ext>
            </a:extLst>
          </p:cNvPr>
          <p:cNvSpPr>
            <a:spLocks noChangeAspect="1"/>
          </p:cNvSpPr>
          <p:nvPr/>
        </p:nvSpPr>
        <p:spPr>
          <a:xfrm>
            <a:off x="2486158" y="5826984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40D7E4-6C6A-43C7-BAAD-B60BD8E16C32}"/>
              </a:ext>
            </a:extLst>
          </p:cNvPr>
          <p:cNvSpPr>
            <a:spLocks noChangeAspect="1"/>
          </p:cNvSpPr>
          <p:nvPr/>
        </p:nvSpPr>
        <p:spPr>
          <a:xfrm>
            <a:off x="3349206" y="5660711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47FD1A-1E76-4576-BBC6-14C08C9DC861}"/>
              </a:ext>
            </a:extLst>
          </p:cNvPr>
          <p:cNvSpPr>
            <a:spLocks noChangeAspect="1"/>
          </p:cNvSpPr>
          <p:nvPr/>
        </p:nvSpPr>
        <p:spPr>
          <a:xfrm>
            <a:off x="3279739" y="506013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B45F295-98B6-4BF8-88EB-2012646C437F}"/>
              </a:ext>
            </a:extLst>
          </p:cNvPr>
          <p:cNvSpPr>
            <a:spLocks noChangeAspect="1"/>
          </p:cNvSpPr>
          <p:nvPr/>
        </p:nvSpPr>
        <p:spPr>
          <a:xfrm>
            <a:off x="3551752" y="524798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A8B3E97-5C0C-4573-890D-6A3D91E096AE}"/>
              </a:ext>
            </a:extLst>
          </p:cNvPr>
          <p:cNvSpPr>
            <a:spLocks noChangeAspect="1"/>
          </p:cNvSpPr>
          <p:nvPr/>
        </p:nvSpPr>
        <p:spPr>
          <a:xfrm>
            <a:off x="2811499" y="550093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C8A5DD82-5E86-48C6-9D9A-BADE6BE1BCE2}"/>
              </a:ext>
            </a:extLst>
          </p:cNvPr>
          <p:cNvSpPr>
            <a:spLocks noChangeAspect="1"/>
          </p:cNvSpPr>
          <p:nvPr/>
        </p:nvSpPr>
        <p:spPr>
          <a:xfrm>
            <a:off x="3172502" y="596253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90498C-310E-4E64-8B74-F26A785CA883}"/>
              </a:ext>
            </a:extLst>
          </p:cNvPr>
          <p:cNvSpPr>
            <a:spLocks noChangeAspect="1"/>
          </p:cNvSpPr>
          <p:nvPr/>
        </p:nvSpPr>
        <p:spPr>
          <a:xfrm>
            <a:off x="3043306" y="480180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DDBD01-473A-4BCF-8DC3-40C9C3713044}"/>
              </a:ext>
            </a:extLst>
          </p:cNvPr>
          <p:cNvSpPr>
            <a:spLocks noChangeAspect="1"/>
          </p:cNvSpPr>
          <p:nvPr/>
        </p:nvSpPr>
        <p:spPr>
          <a:xfrm>
            <a:off x="3124064" y="552239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64A50C8-FDE2-421E-9FB6-388300DBB76B}"/>
              </a:ext>
            </a:extLst>
          </p:cNvPr>
          <p:cNvSpPr>
            <a:spLocks noChangeAspect="1"/>
          </p:cNvSpPr>
          <p:nvPr/>
        </p:nvSpPr>
        <p:spPr>
          <a:xfrm>
            <a:off x="2824848" y="577965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7E8266-BB77-4219-921C-E0A25E164744}"/>
              </a:ext>
            </a:extLst>
          </p:cNvPr>
          <p:cNvSpPr>
            <a:spLocks noChangeAspect="1"/>
          </p:cNvSpPr>
          <p:nvPr/>
        </p:nvSpPr>
        <p:spPr>
          <a:xfrm>
            <a:off x="4193145" y="70854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724724-EC07-48FB-9AA6-3DFE96A214FD}"/>
              </a:ext>
            </a:extLst>
          </p:cNvPr>
          <p:cNvCxnSpPr>
            <a:cxnSpLocks/>
            <a:stCxn id="49" idx="0"/>
            <a:endCxn id="49" idx="2"/>
          </p:cNvCxnSpPr>
          <p:nvPr/>
        </p:nvCxnSpPr>
        <p:spPr>
          <a:xfrm>
            <a:off x="4913732" y="70854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2C385BB-99E8-4791-810D-F42042C6BFE9}"/>
              </a:ext>
            </a:extLst>
          </p:cNvPr>
          <p:cNvCxnSpPr>
            <a:stCxn id="49" idx="1"/>
            <a:endCxn id="49" idx="3"/>
          </p:cNvCxnSpPr>
          <p:nvPr/>
        </p:nvCxnSpPr>
        <p:spPr>
          <a:xfrm>
            <a:off x="4193145" y="142912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C969C70-C100-4EBD-8DAF-7F3A1A82A09F}"/>
              </a:ext>
            </a:extLst>
          </p:cNvPr>
          <p:cNvSpPr>
            <a:spLocks noChangeAspect="1"/>
          </p:cNvSpPr>
          <p:nvPr/>
        </p:nvSpPr>
        <p:spPr>
          <a:xfrm>
            <a:off x="4250513" y="747634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93B64D-E35F-4795-9855-42A7B494D4F4}"/>
              </a:ext>
            </a:extLst>
          </p:cNvPr>
          <p:cNvSpPr>
            <a:spLocks noChangeAspect="1"/>
          </p:cNvSpPr>
          <p:nvPr/>
        </p:nvSpPr>
        <p:spPr>
          <a:xfrm>
            <a:off x="4276237" y="11228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B6A83A-3C82-41AB-8E4A-B22EE9191CA9}"/>
              </a:ext>
            </a:extLst>
          </p:cNvPr>
          <p:cNvSpPr>
            <a:spLocks noChangeAspect="1"/>
          </p:cNvSpPr>
          <p:nvPr/>
        </p:nvSpPr>
        <p:spPr>
          <a:xfrm>
            <a:off x="4356584" y="177281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66AFB76C-2D71-4038-9D97-9CB9C87F0CBE}"/>
              </a:ext>
            </a:extLst>
          </p:cNvPr>
          <p:cNvSpPr>
            <a:spLocks noChangeAspect="1"/>
          </p:cNvSpPr>
          <p:nvPr/>
        </p:nvSpPr>
        <p:spPr>
          <a:xfrm>
            <a:off x="5422178" y="119381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0AEE4F5A-E933-419A-B71A-BD410DE6CB90}"/>
              </a:ext>
            </a:extLst>
          </p:cNvPr>
          <p:cNvSpPr>
            <a:spLocks noChangeAspect="1"/>
          </p:cNvSpPr>
          <p:nvPr/>
        </p:nvSpPr>
        <p:spPr>
          <a:xfrm>
            <a:off x="4681925" y="144676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0FF58D9E-5576-4A6E-AC27-FF81423F8C63}"/>
              </a:ext>
            </a:extLst>
          </p:cNvPr>
          <p:cNvSpPr>
            <a:spLocks noChangeAspect="1"/>
          </p:cNvSpPr>
          <p:nvPr/>
        </p:nvSpPr>
        <p:spPr>
          <a:xfrm>
            <a:off x="5042928" y="190836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B7D387F-4BB1-453D-A0B1-ACAB0DE94167}"/>
              </a:ext>
            </a:extLst>
          </p:cNvPr>
          <p:cNvSpPr>
            <a:spLocks noChangeAspect="1"/>
          </p:cNvSpPr>
          <p:nvPr/>
        </p:nvSpPr>
        <p:spPr>
          <a:xfrm>
            <a:off x="4913732" y="7476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E4E94C-9C6A-49CC-BA4B-5906CC778068}"/>
              </a:ext>
            </a:extLst>
          </p:cNvPr>
          <p:cNvSpPr>
            <a:spLocks noChangeAspect="1"/>
          </p:cNvSpPr>
          <p:nvPr/>
        </p:nvSpPr>
        <p:spPr>
          <a:xfrm>
            <a:off x="4994490" y="146822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A3FEBDC-1D31-4D57-BBA2-27FC3BAF5E03}"/>
              </a:ext>
            </a:extLst>
          </p:cNvPr>
          <p:cNvSpPr>
            <a:spLocks noChangeAspect="1"/>
          </p:cNvSpPr>
          <p:nvPr/>
        </p:nvSpPr>
        <p:spPr>
          <a:xfrm>
            <a:off x="4695274" y="172548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680462-4662-44C1-89A5-78D75678B240}"/>
              </a:ext>
            </a:extLst>
          </p:cNvPr>
          <p:cNvSpPr>
            <a:spLocks noChangeAspect="1"/>
          </p:cNvSpPr>
          <p:nvPr/>
        </p:nvSpPr>
        <p:spPr>
          <a:xfrm>
            <a:off x="5047451" y="112283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BC27E0-7680-4845-91EB-1B85EB092FC5}"/>
              </a:ext>
            </a:extLst>
          </p:cNvPr>
          <p:cNvSpPr>
            <a:spLocks noChangeAspect="1"/>
          </p:cNvSpPr>
          <p:nvPr/>
        </p:nvSpPr>
        <p:spPr>
          <a:xfrm>
            <a:off x="4592835" y="93995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675E5D-1F02-4A29-8CCB-B4BC7C892A88}"/>
              </a:ext>
            </a:extLst>
          </p:cNvPr>
          <p:cNvSpPr>
            <a:spLocks noChangeAspect="1"/>
          </p:cNvSpPr>
          <p:nvPr/>
        </p:nvSpPr>
        <p:spPr>
          <a:xfrm>
            <a:off x="5223908" y="1680585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AB6287E-0380-4637-AB52-46240337F882}"/>
              </a:ext>
            </a:extLst>
          </p:cNvPr>
          <p:cNvSpPr>
            <a:spLocks noChangeAspect="1"/>
          </p:cNvSpPr>
          <p:nvPr/>
        </p:nvSpPr>
        <p:spPr>
          <a:xfrm>
            <a:off x="6028442" y="71768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D1178B-CD18-4AE7-B3F5-1D9B703D3B41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6749029" y="71768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3F95E35-CFBF-420F-A561-B46E34817873}"/>
              </a:ext>
            </a:extLst>
          </p:cNvPr>
          <p:cNvCxnSpPr>
            <a:stCxn id="64" idx="1"/>
            <a:endCxn id="64" idx="3"/>
          </p:cNvCxnSpPr>
          <p:nvPr/>
        </p:nvCxnSpPr>
        <p:spPr>
          <a:xfrm>
            <a:off x="6028442" y="143827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A9CDF99-61C9-454C-A3B4-C90BD0F8EB61}"/>
              </a:ext>
            </a:extLst>
          </p:cNvPr>
          <p:cNvSpPr>
            <a:spLocks noChangeAspect="1"/>
          </p:cNvSpPr>
          <p:nvPr/>
        </p:nvSpPr>
        <p:spPr>
          <a:xfrm>
            <a:off x="6132972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1B3E0E-4853-4F8F-BFD0-0E045746505F}"/>
              </a:ext>
            </a:extLst>
          </p:cNvPr>
          <p:cNvSpPr>
            <a:spLocks noChangeAspect="1"/>
          </p:cNvSpPr>
          <p:nvPr/>
        </p:nvSpPr>
        <p:spPr>
          <a:xfrm>
            <a:off x="6213319" y="1781963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9F7D68E-9A1D-41B3-9989-6FAA8AF945F8}"/>
              </a:ext>
            </a:extLst>
          </p:cNvPr>
          <p:cNvSpPr>
            <a:spLocks noChangeAspect="1"/>
          </p:cNvSpPr>
          <p:nvPr/>
        </p:nvSpPr>
        <p:spPr>
          <a:xfrm>
            <a:off x="6899663" y="191750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77A5F1-AAA1-4EE2-8D97-8408319CA907}"/>
              </a:ext>
            </a:extLst>
          </p:cNvPr>
          <p:cNvSpPr>
            <a:spLocks noChangeAspect="1"/>
          </p:cNvSpPr>
          <p:nvPr/>
        </p:nvSpPr>
        <p:spPr>
          <a:xfrm>
            <a:off x="6770467" y="7567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EE56B60-03A1-40B9-AD82-8515F5FDB2A9}"/>
              </a:ext>
            </a:extLst>
          </p:cNvPr>
          <p:cNvSpPr>
            <a:spLocks noChangeAspect="1"/>
          </p:cNvSpPr>
          <p:nvPr/>
        </p:nvSpPr>
        <p:spPr>
          <a:xfrm>
            <a:off x="6851225" y="147736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ABBCCE-F50D-47FA-B3DB-B59B89DF20BA}"/>
              </a:ext>
            </a:extLst>
          </p:cNvPr>
          <p:cNvSpPr>
            <a:spLocks noChangeAspect="1"/>
          </p:cNvSpPr>
          <p:nvPr/>
        </p:nvSpPr>
        <p:spPr>
          <a:xfrm>
            <a:off x="6552009" y="173462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B785081-8FF0-456A-964D-7C7DAF209337}"/>
              </a:ext>
            </a:extLst>
          </p:cNvPr>
          <p:cNvSpPr>
            <a:spLocks noChangeAspect="1"/>
          </p:cNvSpPr>
          <p:nvPr/>
        </p:nvSpPr>
        <p:spPr>
          <a:xfrm>
            <a:off x="6904186" y="113198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D3D2BE7-926C-4A4F-A478-2A2C046DD5CB}"/>
              </a:ext>
            </a:extLst>
          </p:cNvPr>
          <p:cNvSpPr>
            <a:spLocks noChangeAspect="1"/>
          </p:cNvSpPr>
          <p:nvPr/>
        </p:nvSpPr>
        <p:spPr>
          <a:xfrm>
            <a:off x="6449570" y="94910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63BCC27-8DE7-4A54-8BA7-1B1EA2BA3D4F}"/>
              </a:ext>
            </a:extLst>
          </p:cNvPr>
          <p:cNvSpPr>
            <a:spLocks noChangeAspect="1"/>
          </p:cNvSpPr>
          <p:nvPr/>
        </p:nvSpPr>
        <p:spPr>
          <a:xfrm>
            <a:off x="7080643" y="1689733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4DD8259-B1B9-4BE4-BFDE-B509D0566468}"/>
              </a:ext>
            </a:extLst>
          </p:cNvPr>
          <p:cNvSpPr>
            <a:spLocks noChangeAspect="1"/>
          </p:cNvSpPr>
          <p:nvPr/>
        </p:nvSpPr>
        <p:spPr>
          <a:xfrm>
            <a:off x="6121879" y="81756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BEFF7AB-2A78-4AD6-8110-DD91EF758983}"/>
              </a:ext>
            </a:extLst>
          </p:cNvPr>
          <p:cNvSpPr>
            <a:spLocks noChangeAspect="1"/>
          </p:cNvSpPr>
          <p:nvPr/>
        </p:nvSpPr>
        <p:spPr>
          <a:xfrm>
            <a:off x="7172083" y="9751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7D75DC-0247-46DB-98E5-49D732814A67}"/>
              </a:ext>
            </a:extLst>
          </p:cNvPr>
          <p:cNvSpPr>
            <a:spLocks noChangeAspect="1"/>
          </p:cNvSpPr>
          <p:nvPr/>
        </p:nvSpPr>
        <p:spPr>
          <a:xfrm>
            <a:off x="6394768" y="147025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2FE726-0AC0-46CD-A087-C2213E41436B}"/>
              </a:ext>
            </a:extLst>
          </p:cNvPr>
          <p:cNvSpPr>
            <a:spLocks noChangeAspect="1"/>
          </p:cNvSpPr>
          <p:nvPr/>
        </p:nvSpPr>
        <p:spPr>
          <a:xfrm>
            <a:off x="4187061" y="2664475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EEA23C-5010-4EA6-8FAB-A882323C9E07}"/>
              </a:ext>
            </a:extLst>
          </p:cNvPr>
          <p:cNvCxnSpPr>
            <a:cxnSpLocks/>
            <a:stCxn id="79" idx="0"/>
            <a:endCxn id="79" idx="2"/>
          </p:cNvCxnSpPr>
          <p:nvPr/>
        </p:nvCxnSpPr>
        <p:spPr>
          <a:xfrm>
            <a:off x="4907648" y="2664475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90E5325-5933-4A67-8B75-0111B36D6EB5}"/>
              </a:ext>
            </a:extLst>
          </p:cNvPr>
          <p:cNvCxnSpPr>
            <a:stCxn id="79" idx="1"/>
            <a:endCxn id="79" idx="3"/>
          </p:cNvCxnSpPr>
          <p:nvPr/>
        </p:nvCxnSpPr>
        <p:spPr>
          <a:xfrm>
            <a:off x="4187061" y="3385062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D4867A1-C854-47B3-A02B-AAFF43A023D8}"/>
              </a:ext>
            </a:extLst>
          </p:cNvPr>
          <p:cNvSpPr>
            <a:spLocks noChangeAspect="1"/>
          </p:cNvSpPr>
          <p:nvPr/>
        </p:nvSpPr>
        <p:spPr>
          <a:xfrm>
            <a:off x="4592835" y="289588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3AA9F5-1AD5-46BD-9FB2-3771101554D2}"/>
              </a:ext>
            </a:extLst>
          </p:cNvPr>
          <p:cNvSpPr>
            <a:spLocks noChangeAspect="1"/>
          </p:cNvSpPr>
          <p:nvPr/>
        </p:nvSpPr>
        <p:spPr>
          <a:xfrm>
            <a:off x="4350500" y="372874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CC68B294-1F05-4A50-BA00-DE1C854A48A7}"/>
              </a:ext>
            </a:extLst>
          </p:cNvPr>
          <p:cNvSpPr>
            <a:spLocks noChangeAspect="1"/>
          </p:cNvSpPr>
          <p:nvPr/>
        </p:nvSpPr>
        <p:spPr>
          <a:xfrm>
            <a:off x="4661150" y="3350356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530514B-0D3F-4C09-AEB3-D6C293CF2229}"/>
              </a:ext>
            </a:extLst>
          </p:cNvPr>
          <p:cNvSpPr>
            <a:spLocks noChangeAspect="1"/>
          </p:cNvSpPr>
          <p:nvPr/>
        </p:nvSpPr>
        <p:spPr>
          <a:xfrm>
            <a:off x="5036844" y="3864295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142FD95-5181-4540-8187-4FC5FCAF18E9}"/>
              </a:ext>
            </a:extLst>
          </p:cNvPr>
          <p:cNvSpPr>
            <a:spLocks noChangeAspect="1"/>
          </p:cNvSpPr>
          <p:nvPr/>
        </p:nvSpPr>
        <p:spPr>
          <a:xfrm>
            <a:off x="5041367" y="3078768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8B2D294-2D67-4519-BD66-1ED1A9DA4011}"/>
              </a:ext>
            </a:extLst>
          </p:cNvPr>
          <p:cNvSpPr>
            <a:spLocks noChangeAspect="1"/>
          </p:cNvSpPr>
          <p:nvPr/>
        </p:nvSpPr>
        <p:spPr>
          <a:xfrm>
            <a:off x="5217824" y="363651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604C1D-A60C-4B13-8EE1-B21A9BDA68BD}"/>
              </a:ext>
            </a:extLst>
          </p:cNvPr>
          <p:cNvSpPr>
            <a:spLocks noChangeAspect="1"/>
          </p:cNvSpPr>
          <p:nvPr/>
        </p:nvSpPr>
        <p:spPr>
          <a:xfrm>
            <a:off x="6043796" y="2708413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352DB8F-0EBD-48DC-8F35-FA66282E8439}"/>
              </a:ext>
            </a:extLst>
          </p:cNvPr>
          <p:cNvCxnSpPr>
            <a:cxnSpLocks/>
            <a:stCxn id="88" idx="0"/>
            <a:endCxn id="88" idx="2"/>
          </p:cNvCxnSpPr>
          <p:nvPr/>
        </p:nvCxnSpPr>
        <p:spPr>
          <a:xfrm>
            <a:off x="6764383" y="2708413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AC834AD-B9FD-4285-8260-949BD61C0E00}"/>
              </a:ext>
            </a:extLst>
          </p:cNvPr>
          <p:cNvCxnSpPr>
            <a:stCxn id="88" idx="1"/>
            <a:endCxn id="88" idx="3"/>
          </p:cNvCxnSpPr>
          <p:nvPr/>
        </p:nvCxnSpPr>
        <p:spPr>
          <a:xfrm>
            <a:off x="6043796" y="3429000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3E75112-85CD-4157-9092-A27ABCC8C702}"/>
              </a:ext>
            </a:extLst>
          </p:cNvPr>
          <p:cNvSpPr>
            <a:spLocks noChangeAspect="1"/>
          </p:cNvSpPr>
          <p:nvPr/>
        </p:nvSpPr>
        <p:spPr>
          <a:xfrm>
            <a:off x="6207235" y="377268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FDED9576-07C4-4405-9CF2-D17AAC898F7D}"/>
              </a:ext>
            </a:extLst>
          </p:cNvPr>
          <p:cNvSpPr>
            <a:spLocks noChangeAspect="1"/>
          </p:cNvSpPr>
          <p:nvPr/>
        </p:nvSpPr>
        <p:spPr>
          <a:xfrm>
            <a:off x="6899662" y="303599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112434D-DFDA-4DD0-AD5C-787AD965687E}"/>
              </a:ext>
            </a:extLst>
          </p:cNvPr>
          <p:cNvSpPr>
            <a:spLocks noChangeAspect="1"/>
          </p:cNvSpPr>
          <p:nvPr/>
        </p:nvSpPr>
        <p:spPr>
          <a:xfrm>
            <a:off x="7074559" y="368045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8170268-2990-4966-B720-016D5304F4BB}"/>
              </a:ext>
            </a:extLst>
          </p:cNvPr>
          <p:cNvSpPr>
            <a:spLocks noChangeAspect="1"/>
          </p:cNvSpPr>
          <p:nvPr/>
        </p:nvSpPr>
        <p:spPr>
          <a:xfrm>
            <a:off x="6266690" y="2825860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0A0402-7A46-4315-AD1E-37144840C019}"/>
              </a:ext>
            </a:extLst>
          </p:cNvPr>
          <p:cNvSpPr>
            <a:spLocks noChangeAspect="1"/>
          </p:cNvSpPr>
          <p:nvPr/>
        </p:nvSpPr>
        <p:spPr>
          <a:xfrm>
            <a:off x="4187061" y="4740101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65AB140-8058-4AB3-8759-91145668D674}"/>
              </a:ext>
            </a:extLst>
          </p:cNvPr>
          <p:cNvCxnSpPr>
            <a:cxnSpLocks/>
            <a:stCxn id="95" idx="0"/>
            <a:endCxn id="95" idx="2"/>
          </p:cNvCxnSpPr>
          <p:nvPr/>
        </p:nvCxnSpPr>
        <p:spPr>
          <a:xfrm>
            <a:off x="4907648" y="4740101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018945-EE04-44E9-8A24-E98247551359}"/>
              </a:ext>
            </a:extLst>
          </p:cNvPr>
          <p:cNvCxnSpPr>
            <a:stCxn id="95" idx="1"/>
            <a:endCxn id="95" idx="3"/>
          </p:cNvCxnSpPr>
          <p:nvPr/>
        </p:nvCxnSpPr>
        <p:spPr>
          <a:xfrm>
            <a:off x="4187061" y="5460688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0E3C8A0D-ED47-48F6-8C58-D47D66F9496C}"/>
              </a:ext>
            </a:extLst>
          </p:cNvPr>
          <p:cNvSpPr>
            <a:spLocks noChangeAspect="1"/>
          </p:cNvSpPr>
          <p:nvPr/>
        </p:nvSpPr>
        <p:spPr>
          <a:xfrm>
            <a:off x="4299094" y="476436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A53C20-BA49-4CC1-A351-B99C7AB98651}"/>
              </a:ext>
            </a:extLst>
          </p:cNvPr>
          <p:cNvSpPr>
            <a:spLocks noChangeAspect="1"/>
          </p:cNvSpPr>
          <p:nvPr/>
        </p:nvSpPr>
        <p:spPr>
          <a:xfrm>
            <a:off x="4510099" y="5531672"/>
            <a:ext cx="210415" cy="210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8CA2156-5472-4FC3-8C8C-3F32E4DEEC2B}"/>
              </a:ext>
            </a:extLst>
          </p:cNvPr>
          <p:cNvSpPr>
            <a:spLocks noChangeAspect="1"/>
          </p:cNvSpPr>
          <p:nvPr/>
        </p:nvSpPr>
        <p:spPr>
          <a:xfrm>
            <a:off x="4356583" y="5135966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028BCF6-80A0-45B0-ADBE-B780F531A0E8}"/>
              </a:ext>
            </a:extLst>
          </p:cNvPr>
          <p:cNvSpPr>
            <a:spLocks noChangeAspect="1"/>
          </p:cNvSpPr>
          <p:nvPr/>
        </p:nvSpPr>
        <p:spPr>
          <a:xfrm>
            <a:off x="4276237" y="5848481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9A25FF-76A5-4CAA-AB2C-3FB3DB49E5C2}"/>
              </a:ext>
            </a:extLst>
          </p:cNvPr>
          <p:cNvSpPr>
            <a:spLocks noChangeAspect="1"/>
          </p:cNvSpPr>
          <p:nvPr/>
        </p:nvSpPr>
        <p:spPr>
          <a:xfrm>
            <a:off x="4656935" y="588040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FA96DD2-27AD-454B-9F92-0BFE4C02C1DC}"/>
              </a:ext>
            </a:extLst>
          </p:cNvPr>
          <p:cNvSpPr>
            <a:spLocks noChangeAspect="1"/>
          </p:cNvSpPr>
          <p:nvPr/>
        </p:nvSpPr>
        <p:spPr>
          <a:xfrm>
            <a:off x="5304988" y="4796835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1624729A-756C-4B1C-9A6E-3A2FA5638D9C}"/>
              </a:ext>
            </a:extLst>
          </p:cNvPr>
          <p:cNvSpPr>
            <a:spLocks noChangeAspect="1"/>
          </p:cNvSpPr>
          <p:nvPr/>
        </p:nvSpPr>
        <p:spPr>
          <a:xfrm>
            <a:off x="4973425" y="524522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6D59DB3E-AA63-4174-BB3C-F455B15CFF07}"/>
              </a:ext>
            </a:extLst>
          </p:cNvPr>
          <p:cNvSpPr>
            <a:spLocks noChangeAspect="1"/>
          </p:cNvSpPr>
          <p:nvPr/>
        </p:nvSpPr>
        <p:spPr>
          <a:xfrm>
            <a:off x="4646206" y="4949528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264B5FB-B9D2-4A33-8C59-E4ADB6706AD2}"/>
              </a:ext>
            </a:extLst>
          </p:cNvPr>
          <p:cNvSpPr>
            <a:spLocks noChangeAspect="1"/>
          </p:cNvSpPr>
          <p:nvPr/>
        </p:nvSpPr>
        <p:spPr>
          <a:xfrm>
            <a:off x="5282986" y="5844469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C2A1D32-6A84-452C-99D7-74226FF5674C}"/>
              </a:ext>
            </a:extLst>
          </p:cNvPr>
          <p:cNvSpPr>
            <a:spLocks noChangeAspect="1"/>
          </p:cNvSpPr>
          <p:nvPr/>
        </p:nvSpPr>
        <p:spPr>
          <a:xfrm>
            <a:off x="5208691" y="5135966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58286E6-5A56-4190-AF4E-372AA87589E6}"/>
              </a:ext>
            </a:extLst>
          </p:cNvPr>
          <p:cNvSpPr>
            <a:spLocks noChangeAspect="1"/>
          </p:cNvSpPr>
          <p:nvPr/>
        </p:nvSpPr>
        <p:spPr>
          <a:xfrm>
            <a:off x="5014878" y="5511091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00875D4-9D18-4315-B509-F4EA3524778E}"/>
              </a:ext>
            </a:extLst>
          </p:cNvPr>
          <p:cNvSpPr>
            <a:spLocks noChangeAspect="1"/>
          </p:cNvSpPr>
          <p:nvPr/>
        </p:nvSpPr>
        <p:spPr>
          <a:xfrm>
            <a:off x="5336278" y="549866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321C46-CC18-4EEB-9607-9E1ADC9D31E0}"/>
              </a:ext>
            </a:extLst>
          </p:cNvPr>
          <p:cNvSpPr>
            <a:spLocks noChangeAspect="1"/>
          </p:cNvSpPr>
          <p:nvPr/>
        </p:nvSpPr>
        <p:spPr>
          <a:xfrm>
            <a:off x="6049880" y="4754219"/>
            <a:ext cx="1441174" cy="14411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956A09C-FEC7-4105-9132-BDEA428BD417}"/>
              </a:ext>
            </a:extLst>
          </p:cNvPr>
          <p:cNvCxnSpPr>
            <a:cxnSpLocks/>
            <a:stCxn id="110" idx="0"/>
            <a:endCxn id="110" idx="2"/>
          </p:cNvCxnSpPr>
          <p:nvPr/>
        </p:nvCxnSpPr>
        <p:spPr>
          <a:xfrm>
            <a:off x="6770467" y="4754219"/>
            <a:ext cx="0" cy="1441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20DBE0A-5F91-4BA5-803A-5AAB740A885F}"/>
              </a:ext>
            </a:extLst>
          </p:cNvPr>
          <p:cNvCxnSpPr>
            <a:stCxn id="110" idx="1"/>
            <a:endCxn id="110" idx="3"/>
          </p:cNvCxnSpPr>
          <p:nvPr/>
        </p:nvCxnSpPr>
        <p:spPr>
          <a:xfrm>
            <a:off x="6049880" y="5474806"/>
            <a:ext cx="1441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41DC2F09-BE80-4454-AB03-83F8B235A05B}"/>
              </a:ext>
            </a:extLst>
          </p:cNvPr>
          <p:cNvSpPr>
            <a:spLocks noChangeAspect="1"/>
          </p:cNvSpPr>
          <p:nvPr/>
        </p:nvSpPr>
        <p:spPr>
          <a:xfrm>
            <a:off x="6107248" y="4793312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C333061-7C1C-49B0-A2DE-BC718D03ED68}"/>
              </a:ext>
            </a:extLst>
          </p:cNvPr>
          <p:cNvSpPr>
            <a:spLocks noChangeAspect="1"/>
          </p:cNvSpPr>
          <p:nvPr/>
        </p:nvSpPr>
        <p:spPr>
          <a:xfrm>
            <a:off x="7167459" y="5947744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25189F-7EB8-4640-A2E5-A60682172B65}"/>
              </a:ext>
            </a:extLst>
          </p:cNvPr>
          <p:cNvSpPr>
            <a:spLocks noChangeAspect="1"/>
          </p:cNvSpPr>
          <p:nvPr/>
        </p:nvSpPr>
        <p:spPr>
          <a:xfrm>
            <a:off x="6480034" y="588090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5314ED-0736-4692-AFFE-D705C9D7FF21}"/>
              </a:ext>
            </a:extLst>
          </p:cNvPr>
          <p:cNvSpPr>
            <a:spLocks noChangeAspect="1"/>
          </p:cNvSpPr>
          <p:nvPr/>
        </p:nvSpPr>
        <p:spPr>
          <a:xfrm>
            <a:off x="6842380" y="5248190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C067D1-E17E-4EB7-B6A2-F4BB7D3AECDE}"/>
              </a:ext>
            </a:extLst>
          </p:cNvPr>
          <p:cNvSpPr>
            <a:spLocks noChangeAspect="1"/>
          </p:cNvSpPr>
          <p:nvPr/>
        </p:nvSpPr>
        <p:spPr>
          <a:xfrm>
            <a:off x="7137407" y="5619589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23DD849-5E50-40A5-AD05-B1FC602166D9}"/>
              </a:ext>
            </a:extLst>
          </p:cNvPr>
          <p:cNvSpPr>
            <a:spLocks noChangeAspect="1"/>
          </p:cNvSpPr>
          <p:nvPr/>
        </p:nvSpPr>
        <p:spPr>
          <a:xfrm>
            <a:off x="6914292" y="5847607"/>
            <a:ext cx="182880" cy="182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EA53C0FB-BC41-4BA1-8089-97703BD7A0B8}"/>
              </a:ext>
            </a:extLst>
          </p:cNvPr>
          <p:cNvSpPr>
            <a:spLocks noChangeAspect="1"/>
          </p:cNvSpPr>
          <p:nvPr/>
        </p:nvSpPr>
        <p:spPr>
          <a:xfrm>
            <a:off x="6405726" y="4796005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D052E068-8668-4EE5-9142-3CD0BC89A3BE}"/>
              </a:ext>
            </a:extLst>
          </p:cNvPr>
          <p:cNvSpPr>
            <a:spLocks noChangeAspect="1"/>
          </p:cNvSpPr>
          <p:nvPr/>
        </p:nvSpPr>
        <p:spPr>
          <a:xfrm>
            <a:off x="6470718" y="5035621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3B9605F5-B7D3-4EAF-A5EC-8910F1B18AF1}"/>
              </a:ext>
            </a:extLst>
          </p:cNvPr>
          <p:cNvSpPr>
            <a:spLocks noChangeAspect="1"/>
          </p:cNvSpPr>
          <p:nvPr/>
        </p:nvSpPr>
        <p:spPr>
          <a:xfrm>
            <a:off x="6889555" y="4750650"/>
            <a:ext cx="212141" cy="18288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E8422CB-24AA-4850-BA37-858F29E99467}"/>
              </a:ext>
            </a:extLst>
          </p:cNvPr>
          <p:cNvSpPr>
            <a:spLocks noChangeAspect="1"/>
          </p:cNvSpPr>
          <p:nvPr/>
        </p:nvSpPr>
        <p:spPr>
          <a:xfrm>
            <a:off x="7097172" y="5093432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3DAA077-33B8-469B-9148-ECF2A2ED4676}"/>
              </a:ext>
            </a:extLst>
          </p:cNvPr>
          <p:cNvSpPr>
            <a:spLocks noChangeAspect="1"/>
          </p:cNvSpPr>
          <p:nvPr/>
        </p:nvSpPr>
        <p:spPr>
          <a:xfrm>
            <a:off x="6192479" y="5506657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66ED1EF-61C8-4998-87CD-4D75A778ED27}"/>
              </a:ext>
            </a:extLst>
          </p:cNvPr>
          <p:cNvSpPr>
            <a:spLocks noChangeAspect="1"/>
          </p:cNvSpPr>
          <p:nvPr/>
        </p:nvSpPr>
        <p:spPr>
          <a:xfrm>
            <a:off x="6503449" y="5528149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FE9716C-D9BE-4F00-B7C9-B51D3F7090B1}"/>
              </a:ext>
            </a:extLst>
          </p:cNvPr>
          <p:cNvSpPr txBox="1"/>
          <p:nvPr/>
        </p:nvSpPr>
        <p:spPr>
          <a:xfrm>
            <a:off x="1084300" y="1170590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SAD</a:t>
            </a:r>
          </a:p>
          <a:p>
            <a:r>
              <a:rPr lang="en-US" dirty="0"/>
              <a:t>only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8A7F6DE-9E18-424E-A1C8-205F8DA474B5}"/>
              </a:ext>
            </a:extLst>
          </p:cNvPr>
          <p:cNvSpPr txBox="1"/>
          <p:nvPr/>
        </p:nvSpPr>
        <p:spPr>
          <a:xfrm>
            <a:off x="1084300" y="2954540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</a:p>
          <a:p>
            <a:r>
              <a:rPr lang="en-US" dirty="0"/>
              <a:t>only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B3EE44-D60D-444C-914A-A2108D9CC9DF}"/>
              </a:ext>
            </a:extLst>
          </p:cNvPr>
          <p:cNvSpPr txBox="1"/>
          <p:nvPr/>
        </p:nvSpPr>
        <p:spPr>
          <a:xfrm>
            <a:off x="1134468" y="5188147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agg</a:t>
            </a:r>
            <a:endParaRPr lang="en-US" dirty="0"/>
          </a:p>
          <a:p>
            <a:pPr algn="ctr"/>
            <a:r>
              <a:rPr lang="en-US" dirty="0"/>
              <a:t>only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5B074D-5F85-4C4A-B386-7E211696FF6D}"/>
              </a:ext>
            </a:extLst>
          </p:cNvPr>
          <p:cNvCxnSpPr>
            <a:cxnSpLocks/>
          </p:cNvCxnSpPr>
          <p:nvPr/>
        </p:nvCxnSpPr>
        <p:spPr>
          <a:xfrm>
            <a:off x="2113635" y="6467773"/>
            <a:ext cx="5867632" cy="0"/>
          </a:xfrm>
          <a:prstGeom prst="straightConnector1">
            <a:avLst/>
          </a:prstGeom>
          <a:ln w="28575">
            <a:gradFill flip="none" rotWithShape="1">
              <a:gsLst>
                <a:gs pos="0">
                  <a:srgbClr val="112B43"/>
                </a:gs>
                <a:gs pos="100000">
                  <a:srgbClr val="5EA8DC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D129AEE-3277-4FF8-BB4E-C04A7F124088}"/>
              </a:ext>
            </a:extLst>
          </p:cNvPr>
          <p:cNvSpPr txBox="1"/>
          <p:nvPr/>
        </p:nvSpPr>
        <p:spPr>
          <a:xfrm>
            <a:off x="4403436" y="646777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216623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5FC7FEF-8343-40EB-8080-AC1F037AD055}"/>
              </a:ext>
            </a:extLst>
          </p:cNvPr>
          <p:cNvGrpSpPr/>
          <p:nvPr/>
        </p:nvGrpSpPr>
        <p:grpSpPr>
          <a:xfrm>
            <a:off x="1927509" y="938776"/>
            <a:ext cx="1858031" cy="1450322"/>
            <a:chOff x="6242334" y="721377"/>
            <a:chExt cx="1858031" cy="145032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46BEE6B-1D65-4F56-818D-D0E20104D261}"/>
                </a:ext>
              </a:extLst>
            </p:cNvPr>
            <p:cNvCxnSpPr>
              <a:cxnSpLocks/>
            </p:cNvCxnSpPr>
            <p:nvPr/>
          </p:nvCxnSpPr>
          <p:spPr>
            <a:xfrm>
              <a:off x="6564796" y="2162551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6A32AD-1778-456B-9171-837FE8892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0641" y="721377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3AFC23-0304-4B5A-89E2-87BD988B2972}"/>
                </a:ext>
              </a:extLst>
            </p:cNvPr>
            <p:cNvSpPr txBox="1"/>
            <p:nvPr/>
          </p:nvSpPr>
          <p:spPr>
            <a:xfrm rot="16200000">
              <a:off x="5994349" y="1256250"/>
              <a:ext cx="772969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Diversity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4775A8-4735-4BCF-95EF-E7418543B028}"/>
              </a:ext>
            </a:extLst>
          </p:cNvPr>
          <p:cNvGrpSpPr/>
          <p:nvPr/>
        </p:nvGrpSpPr>
        <p:grpSpPr>
          <a:xfrm>
            <a:off x="7052188" y="393402"/>
            <a:ext cx="899218" cy="808192"/>
            <a:chOff x="8100365" y="365299"/>
            <a:chExt cx="899218" cy="80819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9F633F-5D15-42EB-B7FA-C4F0CF8B18B8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549965"/>
              <a:ext cx="50167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6406002-D9AC-4C6F-9801-3507BFEB265E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65" y="826604"/>
              <a:ext cx="501676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C6944-2E3E-4D11-8A2E-3A46016312F2}"/>
                </a:ext>
              </a:extLst>
            </p:cNvPr>
            <p:cNvSpPr txBox="1"/>
            <p:nvPr/>
          </p:nvSpPr>
          <p:spPr>
            <a:xfrm>
              <a:off x="8591383" y="637534"/>
              <a:ext cx="344966" cy="27699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2014B9-775B-4AED-A402-D16D5C3B848D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19" y="1090686"/>
              <a:ext cx="501676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C6A83B-E2E7-4841-AF38-1681819F858B}"/>
                </a:ext>
              </a:extLst>
            </p:cNvPr>
            <p:cNvSpPr txBox="1"/>
            <p:nvPr/>
          </p:nvSpPr>
          <p:spPr>
            <a:xfrm>
              <a:off x="8600115" y="896492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r>
                <a:rPr lang="en-US" sz="12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057298-9F0C-4466-9C2D-E0636FBFCADF}"/>
                </a:ext>
              </a:extLst>
            </p:cNvPr>
            <p:cNvSpPr txBox="1"/>
            <p:nvPr/>
          </p:nvSpPr>
          <p:spPr>
            <a:xfrm>
              <a:off x="8591383" y="36529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38D368-2B4C-47A7-8AA9-8F6BADD2F8D7}"/>
              </a:ext>
            </a:extLst>
          </p:cNvPr>
          <p:cNvGrpSpPr/>
          <p:nvPr/>
        </p:nvGrpSpPr>
        <p:grpSpPr>
          <a:xfrm>
            <a:off x="4030832" y="938776"/>
            <a:ext cx="1539724" cy="1450322"/>
            <a:chOff x="2398216" y="1091176"/>
            <a:chExt cx="1539724" cy="145032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AEEA06-3AE4-4FFE-A610-F212077A0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71" y="2532350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37D0DE-5ACF-484B-AFA1-3C40BEB9C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216" y="1091176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574732-2375-4ECE-898F-413F1EFF0F44}"/>
              </a:ext>
            </a:extLst>
          </p:cNvPr>
          <p:cNvGrpSpPr/>
          <p:nvPr/>
        </p:nvGrpSpPr>
        <p:grpSpPr>
          <a:xfrm>
            <a:off x="5809754" y="938776"/>
            <a:ext cx="1539724" cy="1450322"/>
            <a:chOff x="2398216" y="1091176"/>
            <a:chExt cx="1539724" cy="145032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864EA2-436C-4EF3-AF6D-B2964187DC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71" y="2532350"/>
              <a:ext cx="1535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7DF4A-F99D-4949-AA56-D27A00749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8216" y="1091176"/>
              <a:ext cx="0" cy="14503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BC764B7-6B12-4982-BD13-81B84E5A0B69}"/>
              </a:ext>
            </a:extLst>
          </p:cNvPr>
          <p:cNvGrpSpPr/>
          <p:nvPr/>
        </p:nvGrpSpPr>
        <p:grpSpPr>
          <a:xfrm>
            <a:off x="2204508" y="2411552"/>
            <a:ext cx="5224991" cy="539068"/>
            <a:chOff x="-166491" y="1212182"/>
            <a:chExt cx="12479486" cy="142797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05FD4DA-ADFB-4F96-97C1-51A938079E06}"/>
                </a:ext>
              </a:extLst>
            </p:cNvPr>
            <p:cNvGrpSpPr/>
            <p:nvPr/>
          </p:nvGrpSpPr>
          <p:grpSpPr>
            <a:xfrm>
              <a:off x="54532" y="1212182"/>
              <a:ext cx="11878811" cy="1043051"/>
              <a:chOff x="54532" y="1212182"/>
              <a:chExt cx="11878811" cy="1043051"/>
            </a:xfrm>
          </p:grpSpPr>
          <p:pic>
            <p:nvPicPr>
              <p:cNvPr id="76" name="Graphic 360" descr="City">
                <a:extLst>
                  <a:ext uri="{FF2B5EF4-FFF2-40B4-BE49-F238E27FC236}">
                    <a16:creationId xmlns:a16="http://schemas.microsoft.com/office/drawing/2014/main" id="{BF126EE2-33B0-41EE-8417-495D02943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10890292" y="1212182"/>
                <a:ext cx="1043051" cy="1043051"/>
              </a:xfrm>
              <a:prstGeom prst="rect">
                <a:avLst/>
              </a:prstGeom>
            </p:spPr>
          </p:pic>
          <p:pic>
            <p:nvPicPr>
              <p:cNvPr id="77" name="Graphic 365" descr="Power Plant with solid fill">
                <a:extLst>
                  <a:ext uri="{FF2B5EF4-FFF2-40B4-BE49-F238E27FC236}">
                    <a16:creationId xmlns:a16="http://schemas.microsoft.com/office/drawing/2014/main" id="{5E64C60D-54CE-4F20-92C3-BD96DCEF0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51528" y="1427265"/>
                <a:ext cx="674922" cy="674924"/>
              </a:xfrm>
              <a:prstGeom prst="rect">
                <a:avLst/>
              </a:prstGeom>
            </p:spPr>
          </p:pic>
          <p:pic>
            <p:nvPicPr>
              <p:cNvPr id="78" name="Graphic 342" descr="Forest scene with solid fill">
                <a:extLst>
                  <a:ext uri="{FF2B5EF4-FFF2-40B4-BE49-F238E27FC236}">
                    <a16:creationId xmlns:a16="http://schemas.microsoft.com/office/drawing/2014/main" id="{6C8EACE9-8CBC-4DAE-BA00-7B40E2C38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996" y="1297292"/>
                <a:ext cx="852653" cy="852653"/>
              </a:xfrm>
              <a:prstGeom prst="rect">
                <a:avLst/>
              </a:prstGeom>
            </p:spPr>
          </p:pic>
          <p:pic>
            <p:nvPicPr>
              <p:cNvPr id="79" name="Graphic 343" descr="Deciduous tree with solid fill">
                <a:extLst>
                  <a:ext uri="{FF2B5EF4-FFF2-40B4-BE49-F238E27FC236}">
                    <a16:creationId xmlns:a16="http://schemas.microsoft.com/office/drawing/2014/main" id="{8ACA5682-53C6-4869-B1FA-8539B2B40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1328" y="1544678"/>
                <a:ext cx="549678" cy="549678"/>
              </a:xfrm>
              <a:prstGeom prst="rect">
                <a:avLst/>
              </a:prstGeom>
            </p:spPr>
          </p:pic>
          <p:pic>
            <p:nvPicPr>
              <p:cNvPr id="80" name="Graphic 344" descr="Fir tree with solid fill">
                <a:extLst>
                  <a:ext uri="{FF2B5EF4-FFF2-40B4-BE49-F238E27FC236}">
                    <a16:creationId xmlns:a16="http://schemas.microsoft.com/office/drawing/2014/main" id="{30D0B7C5-5A28-4F51-880E-E96CED427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4532" y="1358960"/>
                <a:ext cx="603676" cy="723314"/>
              </a:xfrm>
              <a:prstGeom prst="rect">
                <a:avLst/>
              </a:prstGeom>
            </p:spPr>
          </p:pic>
          <p:pic>
            <p:nvPicPr>
              <p:cNvPr id="81" name="Graphic 345" descr="Barn with solid fill">
                <a:extLst>
                  <a:ext uri="{FF2B5EF4-FFF2-40B4-BE49-F238E27FC236}">
                    <a16:creationId xmlns:a16="http://schemas.microsoft.com/office/drawing/2014/main" id="{943512A1-9775-42C8-8B67-62B24D8EA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99262" y="1595515"/>
                <a:ext cx="513657" cy="513657"/>
              </a:xfrm>
              <a:prstGeom prst="rect">
                <a:avLst/>
              </a:prstGeom>
            </p:spPr>
          </p:pic>
          <p:pic>
            <p:nvPicPr>
              <p:cNvPr id="82" name="Graphic 346" descr="Modern architecture with solid fill">
                <a:extLst>
                  <a:ext uri="{FF2B5EF4-FFF2-40B4-BE49-F238E27FC236}">
                    <a16:creationId xmlns:a16="http://schemas.microsoft.com/office/drawing/2014/main" id="{C153E6D3-EBEA-484B-BF5F-E6EFEBF8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449135" y="1509693"/>
                <a:ext cx="642061" cy="642062"/>
              </a:xfrm>
              <a:prstGeom prst="rect">
                <a:avLst/>
              </a:prstGeom>
            </p:spPr>
          </p:pic>
          <p:pic>
            <p:nvPicPr>
              <p:cNvPr id="83" name="Graphic 347" descr="Schoolhouse with solid fill">
                <a:extLst>
                  <a:ext uri="{FF2B5EF4-FFF2-40B4-BE49-F238E27FC236}">
                    <a16:creationId xmlns:a16="http://schemas.microsoft.com/office/drawing/2014/main" id="{80EF9D64-5A6C-4B88-955C-022D1CA2A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685880" y="1299784"/>
                <a:ext cx="915834" cy="915834"/>
              </a:xfrm>
              <a:prstGeom prst="rect">
                <a:avLst/>
              </a:prstGeom>
            </p:spPr>
          </p:pic>
          <p:pic>
            <p:nvPicPr>
              <p:cNvPr id="84" name="Graphic 348" descr="Building with solid fill">
                <a:extLst>
                  <a:ext uri="{FF2B5EF4-FFF2-40B4-BE49-F238E27FC236}">
                    <a16:creationId xmlns:a16="http://schemas.microsoft.com/office/drawing/2014/main" id="{D55B333D-0B4D-41DD-8B60-B72F82912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902429" y="1457046"/>
                <a:ext cx="642060" cy="642060"/>
              </a:xfrm>
              <a:prstGeom prst="rect">
                <a:avLst/>
              </a:prstGeom>
            </p:spPr>
          </p:pic>
          <p:pic>
            <p:nvPicPr>
              <p:cNvPr id="85" name="Graphic 349" descr="Store with solid fill">
                <a:extLst>
                  <a:ext uri="{FF2B5EF4-FFF2-40B4-BE49-F238E27FC236}">
                    <a16:creationId xmlns:a16="http://schemas.microsoft.com/office/drawing/2014/main" id="{66CE515A-3D88-4062-AFAD-2CFCEE0A4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7257120" y="1584459"/>
                <a:ext cx="546104" cy="546104"/>
              </a:xfrm>
              <a:prstGeom prst="rect">
                <a:avLst/>
              </a:prstGeom>
            </p:spPr>
          </p:pic>
          <p:pic>
            <p:nvPicPr>
              <p:cNvPr id="86" name="Graphic 350" descr="Corn with solid fill">
                <a:extLst>
                  <a:ext uri="{FF2B5EF4-FFF2-40B4-BE49-F238E27FC236}">
                    <a16:creationId xmlns:a16="http://schemas.microsoft.com/office/drawing/2014/main" id="{26A60A00-DD71-466E-AF78-12F48A0E03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5343071" y="1833788"/>
                <a:ext cx="225583" cy="225583"/>
              </a:xfrm>
              <a:prstGeom prst="rect">
                <a:avLst/>
              </a:prstGeom>
            </p:spPr>
          </p:pic>
          <p:pic>
            <p:nvPicPr>
              <p:cNvPr id="87" name="Graphic 351" descr="Duck with solid fill">
                <a:extLst>
                  <a:ext uri="{FF2B5EF4-FFF2-40B4-BE49-F238E27FC236}">
                    <a16:creationId xmlns:a16="http://schemas.microsoft.com/office/drawing/2014/main" id="{4A45803B-BF07-41DA-936D-A0E4C36CE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571084" y="1770635"/>
                <a:ext cx="317806" cy="317806"/>
              </a:xfrm>
              <a:prstGeom prst="rect">
                <a:avLst/>
              </a:prstGeom>
            </p:spPr>
          </p:pic>
          <p:pic>
            <p:nvPicPr>
              <p:cNvPr id="88" name="Graphic 352" descr="Pig with solid fill">
                <a:extLst>
                  <a:ext uri="{FF2B5EF4-FFF2-40B4-BE49-F238E27FC236}">
                    <a16:creationId xmlns:a16="http://schemas.microsoft.com/office/drawing/2014/main" id="{19CE05B1-4671-4D7A-840C-D2560CEAA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066832" y="1734139"/>
                <a:ext cx="422259" cy="422259"/>
              </a:xfrm>
              <a:prstGeom prst="rect">
                <a:avLst/>
              </a:prstGeom>
            </p:spPr>
          </p:pic>
          <p:pic>
            <p:nvPicPr>
              <p:cNvPr id="89" name="Graphic 353" descr="Cow with solid fill">
                <a:extLst>
                  <a:ext uri="{FF2B5EF4-FFF2-40B4-BE49-F238E27FC236}">
                    <a16:creationId xmlns:a16="http://schemas.microsoft.com/office/drawing/2014/main" id="{EEEFE751-9D57-4D26-87B8-1E38743F2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3818688" y="1545975"/>
                <a:ext cx="522524" cy="522524"/>
              </a:xfrm>
              <a:prstGeom prst="rect">
                <a:avLst/>
              </a:prstGeom>
            </p:spPr>
          </p:pic>
          <p:pic>
            <p:nvPicPr>
              <p:cNvPr id="90" name="Graphic 354" descr="Tractor with solid fill">
                <a:extLst>
                  <a:ext uri="{FF2B5EF4-FFF2-40B4-BE49-F238E27FC236}">
                    <a16:creationId xmlns:a16="http://schemas.microsoft.com/office/drawing/2014/main" id="{0937FC9F-2B86-4B02-B015-66C1A555B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4839169" y="1587108"/>
                <a:ext cx="594718" cy="594718"/>
              </a:xfrm>
              <a:prstGeom prst="rect">
                <a:avLst/>
              </a:prstGeom>
            </p:spPr>
          </p:pic>
          <p:pic>
            <p:nvPicPr>
              <p:cNvPr id="91" name="Graphic 355" descr="Crops with solid fill">
                <a:extLst>
                  <a:ext uri="{FF2B5EF4-FFF2-40B4-BE49-F238E27FC236}">
                    <a16:creationId xmlns:a16="http://schemas.microsoft.com/office/drawing/2014/main" id="{889F075C-CE10-4B78-9FD1-B1CF8D2AB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5524076" y="1688937"/>
                <a:ext cx="404101" cy="404101"/>
              </a:xfrm>
              <a:prstGeom prst="rect">
                <a:avLst/>
              </a:prstGeom>
            </p:spPr>
          </p:pic>
          <p:pic>
            <p:nvPicPr>
              <p:cNvPr id="92" name="Graphic 356" descr="Silo with solid fill">
                <a:extLst>
                  <a:ext uri="{FF2B5EF4-FFF2-40B4-BE49-F238E27FC236}">
                    <a16:creationId xmlns:a16="http://schemas.microsoft.com/office/drawing/2014/main" id="{53CAC179-9C8D-4494-BDBF-232BDA0ED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199303" y="1469544"/>
                <a:ext cx="621717" cy="621717"/>
              </a:xfrm>
              <a:prstGeom prst="rect">
                <a:avLst/>
              </a:prstGeom>
            </p:spPr>
          </p:pic>
          <p:pic>
            <p:nvPicPr>
              <p:cNvPr id="93" name="Graphic 357" descr="Convertible with solid fill">
                <a:extLst>
                  <a:ext uri="{FF2B5EF4-FFF2-40B4-BE49-F238E27FC236}">
                    <a16:creationId xmlns:a16="http://schemas.microsoft.com/office/drawing/2014/main" id="{F34014FD-4D82-41ED-9CDC-02B175F0E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8387051" y="1568550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94" name="Graphic 358" descr="Taxi with solid fill">
                <a:extLst>
                  <a:ext uri="{FF2B5EF4-FFF2-40B4-BE49-F238E27FC236}">
                    <a16:creationId xmlns:a16="http://schemas.microsoft.com/office/drawing/2014/main" id="{D0EEAEFB-FFAF-4E0D-9263-FBB1154F5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7899476" y="1580038"/>
                <a:ext cx="404306" cy="404306"/>
              </a:xfrm>
              <a:prstGeom prst="rect">
                <a:avLst/>
              </a:prstGeom>
            </p:spPr>
          </p:pic>
          <p:pic>
            <p:nvPicPr>
              <p:cNvPr id="95" name="Graphic 359" descr="Car with solid fill">
                <a:extLst>
                  <a:ext uri="{FF2B5EF4-FFF2-40B4-BE49-F238E27FC236}">
                    <a16:creationId xmlns:a16="http://schemas.microsoft.com/office/drawing/2014/main" id="{A506BAD8-85BB-4995-BA3C-7778D05BC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8174800" y="1671010"/>
                <a:ext cx="523885" cy="523885"/>
              </a:xfrm>
              <a:prstGeom prst="rect">
                <a:avLst/>
              </a:prstGeom>
            </p:spPr>
          </p:pic>
          <p:pic>
            <p:nvPicPr>
              <p:cNvPr id="96" name="Graphic 361" descr="Home with solid fill">
                <a:extLst>
                  <a:ext uri="{FF2B5EF4-FFF2-40B4-BE49-F238E27FC236}">
                    <a16:creationId xmlns:a16="http://schemas.microsoft.com/office/drawing/2014/main" id="{119913E7-73DA-49CA-B0F9-FDDC25702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6924011" y="1662883"/>
                <a:ext cx="457360" cy="457360"/>
              </a:xfrm>
              <a:prstGeom prst="rect">
                <a:avLst/>
              </a:prstGeom>
            </p:spPr>
          </p:pic>
          <p:pic>
            <p:nvPicPr>
              <p:cNvPr id="97" name="Graphic 362" descr="Deciduous tree with solid fill">
                <a:extLst>
                  <a:ext uri="{FF2B5EF4-FFF2-40B4-BE49-F238E27FC236}">
                    <a16:creationId xmlns:a16="http://schemas.microsoft.com/office/drawing/2014/main" id="{3C0356DC-22D1-418E-B558-EC6E79CD93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1496060" y="1622100"/>
                <a:ext cx="451262" cy="451262"/>
              </a:xfrm>
              <a:prstGeom prst="rect">
                <a:avLst/>
              </a:prstGeom>
            </p:spPr>
          </p:pic>
          <p:pic>
            <p:nvPicPr>
              <p:cNvPr id="98" name="Graphic 363" descr="Deciduous tree with solid fill">
                <a:extLst>
                  <a:ext uri="{FF2B5EF4-FFF2-40B4-BE49-F238E27FC236}">
                    <a16:creationId xmlns:a16="http://schemas.microsoft.com/office/drawing/2014/main" id="{E761905B-1298-41E9-A478-6B049CA09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2335005" y="1716362"/>
                <a:ext cx="350401" cy="350401"/>
              </a:xfrm>
              <a:prstGeom prst="rect">
                <a:avLst/>
              </a:prstGeom>
            </p:spPr>
          </p:pic>
          <p:pic>
            <p:nvPicPr>
              <p:cNvPr id="99" name="Graphic 364" descr="Deciduous tree with solid fill">
                <a:extLst>
                  <a:ext uri="{FF2B5EF4-FFF2-40B4-BE49-F238E27FC236}">
                    <a16:creationId xmlns:a16="http://schemas.microsoft.com/office/drawing/2014/main" id="{523B7343-DBAC-4C6A-AC6D-6F7F31942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3101296" y="1805669"/>
                <a:ext cx="261790" cy="261790"/>
              </a:xfrm>
              <a:prstGeom prst="rect">
                <a:avLst/>
              </a:prstGeom>
            </p:spPr>
          </p:pic>
        </p:grpSp>
        <p:sp>
          <p:nvSpPr>
            <p:cNvPr id="75" name="Arrow: Left-Right 74">
              <a:extLst>
                <a:ext uri="{FF2B5EF4-FFF2-40B4-BE49-F238E27FC236}">
                  <a16:creationId xmlns:a16="http://schemas.microsoft.com/office/drawing/2014/main" id="{52AF3CA7-12EB-4E82-ABC7-E42446560169}"/>
                </a:ext>
              </a:extLst>
            </p:cNvPr>
            <p:cNvSpPr/>
            <p:nvPr/>
          </p:nvSpPr>
          <p:spPr>
            <a:xfrm>
              <a:off x="-166491" y="1941677"/>
              <a:ext cx="12479486" cy="698480"/>
            </a:xfrm>
            <a:prstGeom prst="leftRightArrow">
              <a:avLst>
                <a:gd name="adj1" fmla="val 65608"/>
                <a:gd name="adj2" fmla="val 59965"/>
              </a:avLst>
            </a:prstGeom>
            <a:gradFill flip="none" rotWithShape="1">
              <a:gsLst>
                <a:gs pos="0">
                  <a:srgbClr val="680000"/>
                </a:gs>
                <a:gs pos="85000">
                  <a:schemeClr val="accent1"/>
                </a:gs>
                <a:gs pos="50000">
                  <a:srgbClr val="FFC000"/>
                </a:gs>
                <a:gs pos="15000">
                  <a:srgbClr val="C00000"/>
                </a:gs>
                <a:gs pos="100000">
                  <a:srgbClr val="002060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1898274-0578-442B-9198-87E0BD13DDD5}"/>
              </a:ext>
            </a:extLst>
          </p:cNvPr>
          <p:cNvSpPr/>
          <p:nvPr/>
        </p:nvSpPr>
        <p:spPr>
          <a:xfrm>
            <a:off x="2381220" y="1302508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59B6A402-C5E7-471B-A3B7-512405CE64B4}"/>
              </a:ext>
            </a:extLst>
          </p:cNvPr>
          <p:cNvSpPr/>
          <p:nvPr/>
        </p:nvSpPr>
        <p:spPr>
          <a:xfrm>
            <a:off x="2393894" y="1170197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094A630-0988-4CEB-AD00-A79F4BBD3D10}"/>
              </a:ext>
            </a:extLst>
          </p:cNvPr>
          <p:cNvCxnSpPr>
            <a:cxnSpLocks/>
          </p:cNvCxnSpPr>
          <p:nvPr/>
        </p:nvCxnSpPr>
        <p:spPr>
          <a:xfrm flipV="1">
            <a:off x="2374952" y="1607782"/>
            <a:ext cx="1304686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17BA128F-1646-436D-BCE8-23CD813A0D89}"/>
              </a:ext>
            </a:extLst>
          </p:cNvPr>
          <p:cNvSpPr/>
          <p:nvPr/>
        </p:nvSpPr>
        <p:spPr>
          <a:xfrm>
            <a:off x="4152943" y="1271849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960C96E-24C0-4714-8331-A408BC2E4F3D}"/>
              </a:ext>
            </a:extLst>
          </p:cNvPr>
          <p:cNvSpPr/>
          <p:nvPr/>
        </p:nvSpPr>
        <p:spPr>
          <a:xfrm>
            <a:off x="5971725" y="1300256"/>
            <a:ext cx="1273070" cy="896442"/>
          </a:xfrm>
          <a:custGeom>
            <a:avLst/>
            <a:gdLst>
              <a:gd name="connsiteX0" fmla="*/ 0 w 1400785"/>
              <a:gd name="connsiteY0" fmla="*/ 982850 h 1005435"/>
              <a:gd name="connsiteX1" fmla="*/ 238125 w 1400785"/>
              <a:gd name="connsiteY1" fmla="*/ 468500 h 1005435"/>
              <a:gd name="connsiteX2" fmla="*/ 466725 w 1400785"/>
              <a:gd name="connsiteY2" fmla="*/ 58925 h 1005435"/>
              <a:gd name="connsiteX3" fmla="*/ 733425 w 1400785"/>
              <a:gd name="connsiteY3" fmla="*/ 1775 h 1005435"/>
              <a:gd name="connsiteX4" fmla="*/ 952500 w 1400785"/>
              <a:gd name="connsiteY4" fmla="*/ 49400 h 1005435"/>
              <a:gd name="connsiteX5" fmla="*/ 1152525 w 1400785"/>
              <a:gd name="connsiteY5" fmla="*/ 344675 h 1005435"/>
              <a:gd name="connsiteX6" fmla="*/ 1362075 w 1400785"/>
              <a:gd name="connsiteY6" fmla="*/ 906650 h 1005435"/>
              <a:gd name="connsiteX7" fmla="*/ 1400175 w 1400785"/>
              <a:gd name="connsiteY7" fmla="*/ 1001900 h 100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785" h="1005435">
                <a:moveTo>
                  <a:pt x="0" y="982850"/>
                </a:moveTo>
                <a:cubicBezTo>
                  <a:pt x="80169" y="802668"/>
                  <a:pt x="160338" y="622487"/>
                  <a:pt x="238125" y="468500"/>
                </a:cubicBezTo>
                <a:cubicBezTo>
                  <a:pt x="315912" y="314513"/>
                  <a:pt x="384175" y="136712"/>
                  <a:pt x="466725" y="58925"/>
                </a:cubicBezTo>
                <a:cubicBezTo>
                  <a:pt x="549275" y="-18863"/>
                  <a:pt x="652463" y="3362"/>
                  <a:pt x="733425" y="1775"/>
                </a:cubicBezTo>
                <a:cubicBezTo>
                  <a:pt x="814387" y="188"/>
                  <a:pt x="882650" y="-7750"/>
                  <a:pt x="952500" y="49400"/>
                </a:cubicBezTo>
                <a:cubicBezTo>
                  <a:pt x="1022350" y="106550"/>
                  <a:pt x="1084263" y="201800"/>
                  <a:pt x="1152525" y="344675"/>
                </a:cubicBezTo>
                <a:cubicBezTo>
                  <a:pt x="1220787" y="487550"/>
                  <a:pt x="1320800" y="797112"/>
                  <a:pt x="1362075" y="906650"/>
                </a:cubicBezTo>
                <a:cubicBezTo>
                  <a:pt x="1403350" y="1016188"/>
                  <a:pt x="1401762" y="1009044"/>
                  <a:pt x="1400175" y="100190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B804773-7108-4FFC-A513-B2FEBDC40E1A}"/>
              </a:ext>
            </a:extLst>
          </p:cNvPr>
          <p:cNvCxnSpPr>
            <a:cxnSpLocks/>
          </p:cNvCxnSpPr>
          <p:nvPr/>
        </p:nvCxnSpPr>
        <p:spPr>
          <a:xfrm flipV="1">
            <a:off x="5917965" y="1345507"/>
            <a:ext cx="1319852" cy="760434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A3008A6-4EB2-4F4E-94F5-C08817FF0F5E}"/>
              </a:ext>
            </a:extLst>
          </p:cNvPr>
          <p:cNvCxnSpPr>
            <a:cxnSpLocks/>
          </p:cNvCxnSpPr>
          <p:nvPr/>
        </p:nvCxnSpPr>
        <p:spPr>
          <a:xfrm flipV="1">
            <a:off x="4176198" y="1960826"/>
            <a:ext cx="1257048" cy="78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92CE517-7123-4838-BE88-8BCAF93FB736}"/>
              </a:ext>
            </a:extLst>
          </p:cNvPr>
          <p:cNvCxnSpPr>
            <a:cxnSpLocks/>
          </p:cNvCxnSpPr>
          <p:nvPr/>
        </p:nvCxnSpPr>
        <p:spPr>
          <a:xfrm flipV="1">
            <a:off x="4207813" y="1697451"/>
            <a:ext cx="1252538" cy="1278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DB6335-E286-439B-8362-7D5BE8AD04AD}"/>
              </a:ext>
            </a:extLst>
          </p:cNvPr>
          <p:cNvCxnSpPr>
            <a:cxnSpLocks/>
          </p:cNvCxnSpPr>
          <p:nvPr/>
        </p:nvCxnSpPr>
        <p:spPr>
          <a:xfrm flipV="1">
            <a:off x="5996154" y="1856051"/>
            <a:ext cx="1257048" cy="787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DE735E-00AD-4F22-8215-A7B1D3A81176}"/>
              </a:ext>
            </a:extLst>
          </p:cNvPr>
          <p:cNvGrpSpPr/>
          <p:nvPr/>
        </p:nvGrpSpPr>
        <p:grpSpPr>
          <a:xfrm>
            <a:off x="-28314" y="5596555"/>
            <a:ext cx="12274360" cy="1332199"/>
            <a:chOff x="-48380" y="5967407"/>
            <a:chExt cx="12274360" cy="1332199"/>
          </a:xfrm>
        </p:grpSpPr>
        <p:sp>
          <p:nvSpPr>
            <p:cNvPr id="56" name="Chord 55">
              <a:extLst>
                <a:ext uri="{FF2B5EF4-FFF2-40B4-BE49-F238E27FC236}">
                  <a16:creationId xmlns:a16="http://schemas.microsoft.com/office/drawing/2014/main" id="{1D123A92-019A-4DB4-9287-78629D696046}"/>
                </a:ext>
              </a:extLst>
            </p:cNvPr>
            <p:cNvSpPr/>
            <p:nvPr/>
          </p:nvSpPr>
          <p:spPr>
            <a:xfrm>
              <a:off x="160132" y="6571996"/>
              <a:ext cx="1404711" cy="565159"/>
            </a:xfrm>
            <a:prstGeom prst="chord">
              <a:avLst>
                <a:gd name="adj1" fmla="val 12230664"/>
                <a:gd name="adj2" fmla="val 20377413"/>
              </a:avLst>
            </a:prstGeom>
            <a:gradFill flip="none" rotWithShape="1">
              <a:gsLst>
                <a:gs pos="0">
                  <a:srgbClr val="7A0800"/>
                </a:gs>
                <a:gs pos="50000">
                  <a:srgbClr val="8D1400"/>
                </a:gs>
                <a:gs pos="100000">
                  <a:srgbClr val="9C1E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CF7F306-AA07-458F-8477-3F321AABC8BA}"/>
                </a:ext>
              </a:extLst>
            </p:cNvPr>
            <p:cNvGrpSpPr/>
            <p:nvPr/>
          </p:nvGrpSpPr>
          <p:grpSpPr>
            <a:xfrm>
              <a:off x="-48380" y="5967407"/>
              <a:ext cx="12274360" cy="1332199"/>
              <a:chOff x="-48380" y="5967407"/>
              <a:chExt cx="12274360" cy="1332199"/>
            </a:xfrm>
          </p:grpSpPr>
          <p:pic>
            <p:nvPicPr>
              <p:cNvPr id="58" name="Graphic 57" descr="Plant with solid fill">
                <a:extLst>
                  <a:ext uri="{FF2B5EF4-FFF2-40B4-BE49-F238E27FC236}">
                    <a16:creationId xmlns:a16="http://schemas.microsoft.com/office/drawing/2014/main" id="{55720172-CA2C-41EA-B612-88DB35470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3369964" y="6816645"/>
                <a:ext cx="123352" cy="123352"/>
              </a:xfrm>
              <a:prstGeom prst="rect">
                <a:avLst/>
              </a:prstGeom>
            </p:spPr>
          </p:pic>
          <p:pic>
            <p:nvPicPr>
              <p:cNvPr id="59" name="Graphic 58" descr="Withering Tree with solid fill">
                <a:extLst>
                  <a:ext uri="{FF2B5EF4-FFF2-40B4-BE49-F238E27FC236}">
                    <a16:creationId xmlns:a16="http://schemas.microsoft.com/office/drawing/2014/main" id="{98C27C1B-4F9D-4B77-A749-E7C95283A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3"/>
                  </a:ext>
                </a:extLst>
              </a:blip>
              <a:stretch>
                <a:fillRect/>
              </a:stretch>
            </p:blipFill>
            <p:spPr>
              <a:xfrm rot="221578">
                <a:off x="2814597" y="6493360"/>
                <a:ext cx="424730" cy="424730"/>
              </a:xfrm>
              <a:prstGeom prst="rect">
                <a:avLst/>
              </a:prstGeom>
            </p:spPr>
          </p:pic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13A9F3B-B385-4AC7-8A04-7CA489DD29A3}"/>
                  </a:ext>
                </a:extLst>
              </p:cNvPr>
              <p:cNvGrpSpPr/>
              <p:nvPr/>
            </p:nvGrpSpPr>
            <p:grpSpPr>
              <a:xfrm>
                <a:off x="-48380" y="5967407"/>
                <a:ext cx="12274360" cy="1332199"/>
                <a:chOff x="-37587" y="5967039"/>
                <a:chExt cx="12274360" cy="133219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3EC1264C-865C-4345-A671-61131A3AC5B4}"/>
                    </a:ext>
                  </a:extLst>
                </p:cNvPr>
                <p:cNvGrpSpPr/>
                <p:nvPr/>
              </p:nvGrpSpPr>
              <p:grpSpPr>
                <a:xfrm>
                  <a:off x="-37587" y="5967039"/>
                  <a:ext cx="12274360" cy="1332199"/>
                  <a:chOff x="-37587" y="5959088"/>
                  <a:chExt cx="12274360" cy="1332199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66E4A71-B926-41DC-9B29-60A506747031}"/>
                      </a:ext>
                    </a:extLst>
                  </p:cNvPr>
                  <p:cNvGrpSpPr/>
                  <p:nvPr/>
                </p:nvGrpSpPr>
                <p:grpSpPr>
                  <a:xfrm>
                    <a:off x="-37587" y="5959088"/>
                    <a:ext cx="12274360" cy="1332199"/>
                    <a:chOff x="17596" y="1174450"/>
                    <a:chExt cx="12061316" cy="1388546"/>
                  </a:xfrm>
                </p:grpSpPr>
                <p:pic>
                  <p:nvPicPr>
                    <p:cNvPr id="117" name="Graphic 116" descr="Forest scene with solid fill">
                      <a:extLst>
                        <a:ext uri="{FF2B5EF4-FFF2-40B4-BE49-F238E27FC236}">
                          <a16:creationId xmlns:a16="http://schemas.microsoft.com/office/drawing/2014/main" id="{51364117-8A57-41DA-915D-AEB0600E22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596" y="1174450"/>
                      <a:ext cx="828044" cy="84759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" name="Graphic 117" descr="City">
                      <a:extLst>
                        <a:ext uri="{FF2B5EF4-FFF2-40B4-BE49-F238E27FC236}">
                          <a16:creationId xmlns:a16="http://schemas.microsoft.com/office/drawing/2014/main" id="{2A4BF53E-69BD-4588-A90A-66EE953510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1035861" y="1519946"/>
                      <a:ext cx="1043051" cy="10430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9" name="Graphic 118" descr="Power Plant with solid fill">
                      <a:extLst>
                        <a:ext uri="{FF2B5EF4-FFF2-40B4-BE49-F238E27FC236}">
                          <a16:creationId xmlns:a16="http://schemas.microsoft.com/office/drawing/2014/main" id="{F8DBB0EC-A36D-4047-BB85-5304D13FDC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448573" y="1735031"/>
                      <a:ext cx="674922" cy="6749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0" name="Graphic 119" descr="Deciduous tree with solid fill">
                      <a:extLst>
                        <a:ext uri="{FF2B5EF4-FFF2-40B4-BE49-F238E27FC236}">
                          <a16:creationId xmlns:a16="http://schemas.microsoft.com/office/drawing/2014/main" id="{464A9F2A-B86C-4A6D-A2F6-82053719F0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92417" y="1506412"/>
                      <a:ext cx="525510" cy="5255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1" name="Graphic 120" descr="Fir tree with solid fill">
                      <a:extLst>
                        <a:ext uri="{FF2B5EF4-FFF2-40B4-BE49-F238E27FC236}">
                          <a16:creationId xmlns:a16="http://schemas.microsoft.com/office/drawing/2014/main" id="{9DDBBB9F-B113-48B0-84C9-2A88749032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34654" y="1224476"/>
                      <a:ext cx="597573" cy="7160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2" name="Graphic 121" descr="Barn with solid fill">
                      <a:extLst>
                        <a:ext uri="{FF2B5EF4-FFF2-40B4-BE49-F238E27FC236}">
                          <a16:creationId xmlns:a16="http://schemas.microsoft.com/office/drawing/2014/main" id="{321332C6-E0A1-4CF1-8F09-89B616677C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7341" y="1883958"/>
                      <a:ext cx="513657" cy="51365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3" name="Graphic 122" descr="Modern architecture with solid fill">
                      <a:extLst>
                        <a:ext uri="{FF2B5EF4-FFF2-40B4-BE49-F238E27FC236}">
                          <a16:creationId xmlns:a16="http://schemas.microsoft.com/office/drawing/2014/main" id="{95F80CF0-DB03-43FC-BB0A-C77BBCE5FE9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72574" y="1817456"/>
                      <a:ext cx="642061" cy="64206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4" name="Graphic 123" descr="Schoolhouse with solid fill">
                      <a:extLst>
                        <a:ext uri="{FF2B5EF4-FFF2-40B4-BE49-F238E27FC236}">
                          <a16:creationId xmlns:a16="http://schemas.microsoft.com/office/drawing/2014/main" id="{F2B47EF1-79C8-4D28-9FC5-469B997449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685880" y="1617908"/>
                      <a:ext cx="915834" cy="9158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5" name="Graphic 124" descr="Building with solid fill">
                      <a:extLst>
                        <a:ext uri="{FF2B5EF4-FFF2-40B4-BE49-F238E27FC236}">
                          <a16:creationId xmlns:a16="http://schemas.microsoft.com/office/drawing/2014/main" id="{2DC57B57-5A38-4641-AA98-DB973F0C99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957120" y="1764809"/>
                      <a:ext cx="642060" cy="6420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6" name="Graphic 125" descr="Store with solid fill">
                      <a:extLst>
                        <a:ext uri="{FF2B5EF4-FFF2-40B4-BE49-F238E27FC236}">
                          <a16:creationId xmlns:a16="http://schemas.microsoft.com/office/drawing/2014/main" id="{A628F9AD-0CAF-4F9A-B44D-345C29A6CC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57120" y="1897065"/>
                      <a:ext cx="546104" cy="5461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7" name="Graphic 126" descr="Corn with solid fill">
                      <a:extLst>
                        <a:ext uri="{FF2B5EF4-FFF2-40B4-BE49-F238E27FC236}">
                          <a16:creationId xmlns:a16="http://schemas.microsoft.com/office/drawing/2014/main" id="{4E9478E8-87F0-4950-B2AD-748E0ECF95D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80510" y="2131626"/>
                      <a:ext cx="225583" cy="225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8" name="Graphic 127" descr="Duck with solid fill">
                      <a:extLst>
                        <a:ext uri="{FF2B5EF4-FFF2-40B4-BE49-F238E27FC236}">
                          <a16:creationId xmlns:a16="http://schemas.microsoft.com/office/drawing/2014/main" id="{51EF8C93-E5CC-4369-B74A-C25F99FD3D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909357" y="2092384"/>
                      <a:ext cx="182959" cy="1829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9" name="Graphic 128" descr="Pig with solid fill">
                      <a:extLst>
                        <a:ext uri="{FF2B5EF4-FFF2-40B4-BE49-F238E27FC236}">
                          <a16:creationId xmlns:a16="http://schemas.microsoft.com/office/drawing/2014/main" id="{8F28AFC9-8F2A-438C-897F-6DB7877E7C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30394" y="2063499"/>
                      <a:ext cx="307947" cy="30794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0" name="Graphic 129" descr="Cow with solid fill">
                      <a:extLst>
                        <a:ext uri="{FF2B5EF4-FFF2-40B4-BE49-F238E27FC236}">
                          <a16:creationId xmlns:a16="http://schemas.microsoft.com/office/drawing/2014/main" id="{E50185A8-ED3E-4243-ACD5-CF58ED0FB9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11337" y="2009271"/>
                      <a:ext cx="348775" cy="34877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1" name="Graphic 130" descr="Tractor with solid fill">
                      <a:extLst>
                        <a:ext uri="{FF2B5EF4-FFF2-40B4-BE49-F238E27FC236}">
                          <a16:creationId xmlns:a16="http://schemas.microsoft.com/office/drawing/2014/main" id="{60988471-34E3-488F-B5D0-38D8034FFD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7248" y="1866729"/>
                      <a:ext cx="594718" cy="5947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2" name="Graphic 131" descr="Crops with solid fill">
                      <a:extLst>
                        <a:ext uri="{FF2B5EF4-FFF2-40B4-BE49-F238E27FC236}">
                          <a16:creationId xmlns:a16="http://schemas.microsoft.com/office/drawing/2014/main" id="{69E5642D-5206-4F64-93C5-0DF9C5FCA5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561514" y="1995034"/>
                      <a:ext cx="404101" cy="4041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Graphic 132" descr="Silo with solid fill">
                      <a:extLst>
                        <a:ext uri="{FF2B5EF4-FFF2-40B4-BE49-F238E27FC236}">
                          <a16:creationId xmlns:a16="http://schemas.microsoft.com/office/drawing/2014/main" id="{95D5F8CD-DD83-4EC4-AF37-6C049FADEA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46101" y="1772224"/>
                      <a:ext cx="621717" cy="62171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Graphic 133" descr="Convertible with solid fill">
                      <a:extLst>
                        <a:ext uri="{FF2B5EF4-FFF2-40B4-BE49-F238E27FC236}">
                          <a16:creationId xmlns:a16="http://schemas.microsoft.com/office/drawing/2014/main" id="{29DAE462-2092-4363-9DD7-C4C26945A0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87051" y="1899480"/>
                      <a:ext cx="404306" cy="4043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5" name="Graphic 134" descr="Taxi with solid fill">
                      <a:extLst>
                        <a:ext uri="{FF2B5EF4-FFF2-40B4-BE49-F238E27FC236}">
                          <a16:creationId xmlns:a16="http://schemas.microsoft.com/office/drawing/2014/main" id="{41B9220A-038B-4FCD-90BC-51E54964A7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921869" y="1970018"/>
                      <a:ext cx="347153" cy="34715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6" name="Graphic 135" descr="Car with solid fill">
                      <a:extLst>
                        <a:ext uri="{FF2B5EF4-FFF2-40B4-BE49-F238E27FC236}">
                          <a16:creationId xmlns:a16="http://schemas.microsoft.com/office/drawing/2014/main" id="{4E3A9ACB-12F1-4792-9122-7ED7B06EE0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174800" y="2015040"/>
                      <a:ext cx="497979" cy="49797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7" name="Graphic 136" descr="Home with solid fill">
                      <a:extLst>
                        <a:ext uri="{FF2B5EF4-FFF2-40B4-BE49-F238E27FC236}">
                          <a16:creationId xmlns:a16="http://schemas.microsoft.com/office/drawing/2014/main" id="{139EBDFE-76E9-4FC2-AE07-002D9470A9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24011" y="1962790"/>
                      <a:ext cx="457360" cy="45736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Graphic 137" descr="Deciduous tree with solid fill">
                      <a:extLst>
                        <a:ext uri="{FF2B5EF4-FFF2-40B4-BE49-F238E27FC236}">
                          <a16:creationId xmlns:a16="http://schemas.microsoft.com/office/drawing/2014/main" id="{7DC8659C-8E79-44AE-AF38-1AD3BF607B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12700" y="1540782"/>
                      <a:ext cx="451262" cy="4512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Graphic 138" descr="Deciduous tree with solid fill">
                      <a:extLst>
                        <a:ext uri="{FF2B5EF4-FFF2-40B4-BE49-F238E27FC236}">
                          <a16:creationId xmlns:a16="http://schemas.microsoft.com/office/drawing/2014/main" id="{F9E74B9F-91CD-4341-8B49-63D7155481E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35005" y="1707901"/>
                      <a:ext cx="350401" cy="35040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0" name="Graphic 139" descr="Deciduous tree with solid fill">
                      <a:extLst>
                        <a:ext uri="{FF2B5EF4-FFF2-40B4-BE49-F238E27FC236}">
                          <a16:creationId xmlns:a16="http://schemas.microsoft.com/office/drawing/2014/main" id="{1539A099-EDFC-4329-B3F2-0F29243B9B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01296" y="1896543"/>
                      <a:ext cx="261790" cy="26179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19C410C1-3F81-4AB5-9F11-7A36D4CA77C6}"/>
                      </a:ext>
                    </a:extLst>
                  </p:cNvPr>
                  <p:cNvSpPr/>
                  <p:nvPr/>
                </p:nvSpPr>
                <p:spPr>
                  <a:xfrm>
                    <a:off x="0" y="6590399"/>
                    <a:ext cx="12192000" cy="637437"/>
                  </a:xfrm>
                  <a:custGeom>
                    <a:avLst/>
                    <a:gdLst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439584 w 12192000"/>
                      <a:gd name="connsiteY10" fmla="*/ 91017 h 213784"/>
                      <a:gd name="connsiteX11" fmla="*/ 2341034 w 12192000"/>
                      <a:gd name="connsiteY11" fmla="*/ 44450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120650 w 12192000"/>
                      <a:gd name="connsiteY16" fmla="*/ 635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439584 w 12192000"/>
                      <a:gd name="connsiteY10" fmla="*/ 91017 h 213784"/>
                      <a:gd name="connsiteX11" fmla="*/ 2341034 w 12192000"/>
                      <a:gd name="connsiteY11" fmla="*/ 44450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92075 w 12192000"/>
                      <a:gd name="connsiteY16" fmla="*/ 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439584 w 12192000"/>
                      <a:gd name="connsiteY10" fmla="*/ 91017 h 213784"/>
                      <a:gd name="connsiteX11" fmla="*/ 2298701 w 12192000"/>
                      <a:gd name="connsiteY11" fmla="*/ 35983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92075 w 12192000"/>
                      <a:gd name="connsiteY16" fmla="*/ 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0 h 213784"/>
                      <a:gd name="connsiteX1" fmla="*/ 0 w 12192000"/>
                      <a:gd name="connsiteY1" fmla="*/ 213784 h 213784"/>
                      <a:gd name="connsiteX2" fmla="*/ 3253317 w 12192000"/>
                      <a:gd name="connsiteY2" fmla="*/ 213784 h 213784"/>
                      <a:gd name="connsiteX3" fmla="*/ 6409267 w 12192000"/>
                      <a:gd name="connsiteY3" fmla="*/ 211667 h 213784"/>
                      <a:gd name="connsiteX4" fmla="*/ 12192000 w 12192000"/>
                      <a:gd name="connsiteY4" fmla="*/ 213784 h 213784"/>
                      <a:gd name="connsiteX5" fmla="*/ 12192000 w 12192000"/>
                      <a:gd name="connsiteY5" fmla="*/ 160867 h 213784"/>
                      <a:gd name="connsiteX6" fmla="*/ 8959850 w 12192000"/>
                      <a:gd name="connsiteY6" fmla="*/ 160867 h 213784"/>
                      <a:gd name="connsiteX7" fmla="*/ 6724650 w 12192000"/>
                      <a:gd name="connsiteY7" fmla="*/ 160867 h 213784"/>
                      <a:gd name="connsiteX8" fmla="*/ 4902200 w 12192000"/>
                      <a:gd name="connsiteY8" fmla="*/ 146050 h 213784"/>
                      <a:gd name="connsiteX9" fmla="*/ 3892550 w 12192000"/>
                      <a:gd name="connsiteY9" fmla="*/ 116417 h 213784"/>
                      <a:gd name="connsiteX10" fmla="*/ 3346451 w 12192000"/>
                      <a:gd name="connsiteY10" fmla="*/ 91017 h 213784"/>
                      <a:gd name="connsiteX11" fmla="*/ 2298701 w 12192000"/>
                      <a:gd name="connsiteY11" fmla="*/ 35983 h 213784"/>
                      <a:gd name="connsiteX12" fmla="*/ 1826684 w 12192000"/>
                      <a:gd name="connsiteY12" fmla="*/ 31750 h 213784"/>
                      <a:gd name="connsiteX13" fmla="*/ 1407584 w 12192000"/>
                      <a:gd name="connsiteY13" fmla="*/ 23284 h 213784"/>
                      <a:gd name="connsiteX14" fmla="*/ 1159934 w 12192000"/>
                      <a:gd name="connsiteY14" fmla="*/ 14817 h 213784"/>
                      <a:gd name="connsiteX15" fmla="*/ 345017 w 12192000"/>
                      <a:gd name="connsiteY15" fmla="*/ 0 h 213784"/>
                      <a:gd name="connsiteX16" fmla="*/ 92075 w 12192000"/>
                      <a:gd name="connsiteY16" fmla="*/ 0 h 213784"/>
                      <a:gd name="connsiteX17" fmla="*/ 0 w 12192000"/>
                      <a:gd name="connsiteY17" fmla="*/ 0 h 213784"/>
                      <a:gd name="connsiteX0" fmla="*/ 0 w 12192000"/>
                      <a:gd name="connsiteY0" fmla="*/ 19050 h 232834"/>
                      <a:gd name="connsiteX1" fmla="*/ 0 w 12192000"/>
                      <a:gd name="connsiteY1" fmla="*/ 232834 h 232834"/>
                      <a:gd name="connsiteX2" fmla="*/ 3253317 w 12192000"/>
                      <a:gd name="connsiteY2" fmla="*/ 232834 h 232834"/>
                      <a:gd name="connsiteX3" fmla="*/ 6409267 w 12192000"/>
                      <a:gd name="connsiteY3" fmla="*/ 230717 h 232834"/>
                      <a:gd name="connsiteX4" fmla="*/ 12192000 w 12192000"/>
                      <a:gd name="connsiteY4" fmla="*/ 232834 h 232834"/>
                      <a:gd name="connsiteX5" fmla="*/ 12192000 w 12192000"/>
                      <a:gd name="connsiteY5" fmla="*/ 179917 h 232834"/>
                      <a:gd name="connsiteX6" fmla="*/ 8959850 w 12192000"/>
                      <a:gd name="connsiteY6" fmla="*/ 179917 h 232834"/>
                      <a:gd name="connsiteX7" fmla="*/ 6724650 w 12192000"/>
                      <a:gd name="connsiteY7" fmla="*/ 179917 h 232834"/>
                      <a:gd name="connsiteX8" fmla="*/ 4902200 w 12192000"/>
                      <a:gd name="connsiteY8" fmla="*/ 165100 h 232834"/>
                      <a:gd name="connsiteX9" fmla="*/ 3892550 w 12192000"/>
                      <a:gd name="connsiteY9" fmla="*/ 135467 h 232834"/>
                      <a:gd name="connsiteX10" fmla="*/ 3346451 w 12192000"/>
                      <a:gd name="connsiteY10" fmla="*/ 110067 h 232834"/>
                      <a:gd name="connsiteX11" fmla="*/ 2298701 w 12192000"/>
                      <a:gd name="connsiteY11" fmla="*/ 55033 h 232834"/>
                      <a:gd name="connsiteX12" fmla="*/ 1826684 w 12192000"/>
                      <a:gd name="connsiteY12" fmla="*/ 50800 h 232834"/>
                      <a:gd name="connsiteX13" fmla="*/ 1407584 w 12192000"/>
                      <a:gd name="connsiteY13" fmla="*/ 0 h 232834"/>
                      <a:gd name="connsiteX14" fmla="*/ 1159934 w 12192000"/>
                      <a:gd name="connsiteY14" fmla="*/ 33867 h 232834"/>
                      <a:gd name="connsiteX15" fmla="*/ 345017 w 12192000"/>
                      <a:gd name="connsiteY15" fmla="*/ 19050 h 232834"/>
                      <a:gd name="connsiteX16" fmla="*/ 92075 w 12192000"/>
                      <a:gd name="connsiteY16" fmla="*/ 19050 h 232834"/>
                      <a:gd name="connsiteX17" fmla="*/ 0 w 12192000"/>
                      <a:gd name="connsiteY17" fmla="*/ 19050 h 232834"/>
                      <a:gd name="connsiteX0" fmla="*/ 0 w 12192000"/>
                      <a:gd name="connsiteY0" fmla="*/ 19050 h 232834"/>
                      <a:gd name="connsiteX1" fmla="*/ 0 w 12192000"/>
                      <a:gd name="connsiteY1" fmla="*/ 232834 h 232834"/>
                      <a:gd name="connsiteX2" fmla="*/ 3253317 w 12192000"/>
                      <a:gd name="connsiteY2" fmla="*/ 232834 h 232834"/>
                      <a:gd name="connsiteX3" fmla="*/ 6409267 w 12192000"/>
                      <a:gd name="connsiteY3" fmla="*/ 230717 h 232834"/>
                      <a:gd name="connsiteX4" fmla="*/ 12192000 w 12192000"/>
                      <a:gd name="connsiteY4" fmla="*/ 232834 h 232834"/>
                      <a:gd name="connsiteX5" fmla="*/ 12192000 w 12192000"/>
                      <a:gd name="connsiteY5" fmla="*/ 179917 h 232834"/>
                      <a:gd name="connsiteX6" fmla="*/ 8959850 w 12192000"/>
                      <a:gd name="connsiteY6" fmla="*/ 179917 h 232834"/>
                      <a:gd name="connsiteX7" fmla="*/ 6724650 w 12192000"/>
                      <a:gd name="connsiteY7" fmla="*/ 179917 h 232834"/>
                      <a:gd name="connsiteX8" fmla="*/ 4902200 w 12192000"/>
                      <a:gd name="connsiteY8" fmla="*/ 165100 h 232834"/>
                      <a:gd name="connsiteX9" fmla="*/ 3892550 w 12192000"/>
                      <a:gd name="connsiteY9" fmla="*/ 135467 h 232834"/>
                      <a:gd name="connsiteX10" fmla="*/ 3346451 w 12192000"/>
                      <a:gd name="connsiteY10" fmla="*/ 110067 h 232834"/>
                      <a:gd name="connsiteX11" fmla="*/ 2298701 w 12192000"/>
                      <a:gd name="connsiteY11" fmla="*/ 55033 h 232834"/>
                      <a:gd name="connsiteX12" fmla="*/ 1826684 w 12192000"/>
                      <a:gd name="connsiteY12" fmla="*/ 50800 h 232834"/>
                      <a:gd name="connsiteX13" fmla="*/ 1407584 w 12192000"/>
                      <a:gd name="connsiteY13" fmla="*/ 0 h 232834"/>
                      <a:gd name="connsiteX14" fmla="*/ 1143001 w 12192000"/>
                      <a:gd name="connsiteY14" fmla="*/ 16934 h 232834"/>
                      <a:gd name="connsiteX15" fmla="*/ 345017 w 12192000"/>
                      <a:gd name="connsiteY15" fmla="*/ 19050 h 232834"/>
                      <a:gd name="connsiteX16" fmla="*/ 92075 w 12192000"/>
                      <a:gd name="connsiteY16" fmla="*/ 19050 h 232834"/>
                      <a:gd name="connsiteX17" fmla="*/ 0 w 12192000"/>
                      <a:gd name="connsiteY17" fmla="*/ 19050 h 232834"/>
                      <a:gd name="connsiteX0" fmla="*/ 0 w 12192000"/>
                      <a:gd name="connsiteY0" fmla="*/ 19050 h 232834"/>
                      <a:gd name="connsiteX1" fmla="*/ 0 w 12192000"/>
                      <a:gd name="connsiteY1" fmla="*/ 232834 h 232834"/>
                      <a:gd name="connsiteX2" fmla="*/ 3253317 w 12192000"/>
                      <a:gd name="connsiteY2" fmla="*/ 232834 h 232834"/>
                      <a:gd name="connsiteX3" fmla="*/ 6409267 w 12192000"/>
                      <a:gd name="connsiteY3" fmla="*/ 230717 h 232834"/>
                      <a:gd name="connsiteX4" fmla="*/ 12192000 w 12192000"/>
                      <a:gd name="connsiteY4" fmla="*/ 232834 h 232834"/>
                      <a:gd name="connsiteX5" fmla="*/ 12192000 w 12192000"/>
                      <a:gd name="connsiteY5" fmla="*/ 179917 h 232834"/>
                      <a:gd name="connsiteX6" fmla="*/ 8959850 w 12192000"/>
                      <a:gd name="connsiteY6" fmla="*/ 179917 h 232834"/>
                      <a:gd name="connsiteX7" fmla="*/ 6724650 w 12192000"/>
                      <a:gd name="connsiteY7" fmla="*/ 179917 h 232834"/>
                      <a:gd name="connsiteX8" fmla="*/ 4902200 w 12192000"/>
                      <a:gd name="connsiteY8" fmla="*/ 165100 h 232834"/>
                      <a:gd name="connsiteX9" fmla="*/ 3892550 w 12192000"/>
                      <a:gd name="connsiteY9" fmla="*/ 135467 h 232834"/>
                      <a:gd name="connsiteX10" fmla="*/ 3346451 w 12192000"/>
                      <a:gd name="connsiteY10" fmla="*/ 110067 h 232834"/>
                      <a:gd name="connsiteX11" fmla="*/ 2298701 w 12192000"/>
                      <a:gd name="connsiteY11" fmla="*/ 55033 h 232834"/>
                      <a:gd name="connsiteX12" fmla="*/ 1826684 w 12192000"/>
                      <a:gd name="connsiteY12" fmla="*/ 50800 h 232834"/>
                      <a:gd name="connsiteX13" fmla="*/ 1407584 w 12192000"/>
                      <a:gd name="connsiteY13" fmla="*/ 0 h 232834"/>
                      <a:gd name="connsiteX14" fmla="*/ 1143001 w 12192000"/>
                      <a:gd name="connsiteY14" fmla="*/ 16934 h 232834"/>
                      <a:gd name="connsiteX15" fmla="*/ 345017 w 12192000"/>
                      <a:gd name="connsiteY15" fmla="*/ 10584 h 232834"/>
                      <a:gd name="connsiteX16" fmla="*/ 92075 w 12192000"/>
                      <a:gd name="connsiteY16" fmla="*/ 19050 h 232834"/>
                      <a:gd name="connsiteX17" fmla="*/ 0 w 12192000"/>
                      <a:gd name="connsiteY17" fmla="*/ 19050 h 232834"/>
                      <a:gd name="connsiteX0" fmla="*/ 0 w 12192000"/>
                      <a:gd name="connsiteY0" fmla="*/ 8466 h 222250"/>
                      <a:gd name="connsiteX1" fmla="*/ 0 w 12192000"/>
                      <a:gd name="connsiteY1" fmla="*/ 222250 h 222250"/>
                      <a:gd name="connsiteX2" fmla="*/ 3253317 w 12192000"/>
                      <a:gd name="connsiteY2" fmla="*/ 222250 h 222250"/>
                      <a:gd name="connsiteX3" fmla="*/ 6409267 w 12192000"/>
                      <a:gd name="connsiteY3" fmla="*/ 220133 h 222250"/>
                      <a:gd name="connsiteX4" fmla="*/ 12192000 w 12192000"/>
                      <a:gd name="connsiteY4" fmla="*/ 222250 h 222250"/>
                      <a:gd name="connsiteX5" fmla="*/ 12192000 w 12192000"/>
                      <a:gd name="connsiteY5" fmla="*/ 169333 h 222250"/>
                      <a:gd name="connsiteX6" fmla="*/ 8959850 w 12192000"/>
                      <a:gd name="connsiteY6" fmla="*/ 169333 h 222250"/>
                      <a:gd name="connsiteX7" fmla="*/ 6724650 w 12192000"/>
                      <a:gd name="connsiteY7" fmla="*/ 169333 h 222250"/>
                      <a:gd name="connsiteX8" fmla="*/ 4902200 w 12192000"/>
                      <a:gd name="connsiteY8" fmla="*/ 154516 h 222250"/>
                      <a:gd name="connsiteX9" fmla="*/ 3892550 w 12192000"/>
                      <a:gd name="connsiteY9" fmla="*/ 124883 h 222250"/>
                      <a:gd name="connsiteX10" fmla="*/ 3346451 w 12192000"/>
                      <a:gd name="connsiteY10" fmla="*/ 99483 h 222250"/>
                      <a:gd name="connsiteX11" fmla="*/ 2298701 w 12192000"/>
                      <a:gd name="connsiteY11" fmla="*/ 44449 h 222250"/>
                      <a:gd name="connsiteX12" fmla="*/ 1826684 w 12192000"/>
                      <a:gd name="connsiteY12" fmla="*/ 40216 h 222250"/>
                      <a:gd name="connsiteX13" fmla="*/ 1426634 w 12192000"/>
                      <a:gd name="connsiteY13" fmla="*/ 8466 h 222250"/>
                      <a:gd name="connsiteX14" fmla="*/ 1143001 w 12192000"/>
                      <a:gd name="connsiteY14" fmla="*/ 6350 h 222250"/>
                      <a:gd name="connsiteX15" fmla="*/ 345017 w 12192000"/>
                      <a:gd name="connsiteY15" fmla="*/ 0 h 222250"/>
                      <a:gd name="connsiteX16" fmla="*/ 92075 w 12192000"/>
                      <a:gd name="connsiteY16" fmla="*/ 8466 h 222250"/>
                      <a:gd name="connsiteX17" fmla="*/ 0 w 12192000"/>
                      <a:gd name="connsiteY17" fmla="*/ 8466 h 222250"/>
                      <a:gd name="connsiteX0" fmla="*/ 0 w 12192000"/>
                      <a:gd name="connsiteY0" fmla="*/ 27516 h 241300"/>
                      <a:gd name="connsiteX1" fmla="*/ 0 w 12192000"/>
                      <a:gd name="connsiteY1" fmla="*/ 241300 h 241300"/>
                      <a:gd name="connsiteX2" fmla="*/ 3253317 w 12192000"/>
                      <a:gd name="connsiteY2" fmla="*/ 241300 h 241300"/>
                      <a:gd name="connsiteX3" fmla="*/ 6409267 w 12192000"/>
                      <a:gd name="connsiteY3" fmla="*/ 239183 h 241300"/>
                      <a:gd name="connsiteX4" fmla="*/ 12192000 w 12192000"/>
                      <a:gd name="connsiteY4" fmla="*/ 241300 h 241300"/>
                      <a:gd name="connsiteX5" fmla="*/ 12192000 w 12192000"/>
                      <a:gd name="connsiteY5" fmla="*/ 188383 h 241300"/>
                      <a:gd name="connsiteX6" fmla="*/ 8959850 w 12192000"/>
                      <a:gd name="connsiteY6" fmla="*/ 188383 h 241300"/>
                      <a:gd name="connsiteX7" fmla="*/ 6724650 w 12192000"/>
                      <a:gd name="connsiteY7" fmla="*/ 188383 h 241300"/>
                      <a:gd name="connsiteX8" fmla="*/ 4902200 w 12192000"/>
                      <a:gd name="connsiteY8" fmla="*/ 173566 h 241300"/>
                      <a:gd name="connsiteX9" fmla="*/ 3892550 w 12192000"/>
                      <a:gd name="connsiteY9" fmla="*/ 143933 h 241300"/>
                      <a:gd name="connsiteX10" fmla="*/ 3346451 w 12192000"/>
                      <a:gd name="connsiteY10" fmla="*/ 118533 h 241300"/>
                      <a:gd name="connsiteX11" fmla="*/ 2298701 w 12192000"/>
                      <a:gd name="connsiteY11" fmla="*/ 63499 h 241300"/>
                      <a:gd name="connsiteX12" fmla="*/ 1826684 w 12192000"/>
                      <a:gd name="connsiteY12" fmla="*/ 59266 h 241300"/>
                      <a:gd name="connsiteX13" fmla="*/ 1426634 w 12192000"/>
                      <a:gd name="connsiteY13" fmla="*/ 27516 h 241300"/>
                      <a:gd name="connsiteX14" fmla="*/ 1143001 w 12192000"/>
                      <a:gd name="connsiteY14" fmla="*/ 25400 h 241300"/>
                      <a:gd name="connsiteX15" fmla="*/ 345017 w 12192000"/>
                      <a:gd name="connsiteY15" fmla="*/ 0 h 241300"/>
                      <a:gd name="connsiteX16" fmla="*/ 92075 w 12192000"/>
                      <a:gd name="connsiteY16" fmla="*/ 27516 h 241300"/>
                      <a:gd name="connsiteX17" fmla="*/ 0 w 12192000"/>
                      <a:gd name="connsiteY17" fmla="*/ 27516 h 241300"/>
                      <a:gd name="connsiteX0" fmla="*/ 0 w 12192000"/>
                      <a:gd name="connsiteY0" fmla="*/ 27516 h 241300"/>
                      <a:gd name="connsiteX1" fmla="*/ 0 w 12192000"/>
                      <a:gd name="connsiteY1" fmla="*/ 241300 h 241300"/>
                      <a:gd name="connsiteX2" fmla="*/ 3253317 w 12192000"/>
                      <a:gd name="connsiteY2" fmla="*/ 241300 h 241300"/>
                      <a:gd name="connsiteX3" fmla="*/ 6409267 w 12192000"/>
                      <a:gd name="connsiteY3" fmla="*/ 239183 h 241300"/>
                      <a:gd name="connsiteX4" fmla="*/ 12192000 w 12192000"/>
                      <a:gd name="connsiteY4" fmla="*/ 241300 h 241300"/>
                      <a:gd name="connsiteX5" fmla="*/ 12192000 w 12192000"/>
                      <a:gd name="connsiteY5" fmla="*/ 188383 h 241300"/>
                      <a:gd name="connsiteX6" fmla="*/ 8959850 w 12192000"/>
                      <a:gd name="connsiteY6" fmla="*/ 188383 h 241300"/>
                      <a:gd name="connsiteX7" fmla="*/ 6724650 w 12192000"/>
                      <a:gd name="connsiteY7" fmla="*/ 188383 h 241300"/>
                      <a:gd name="connsiteX8" fmla="*/ 4902200 w 12192000"/>
                      <a:gd name="connsiteY8" fmla="*/ 173566 h 241300"/>
                      <a:gd name="connsiteX9" fmla="*/ 3892550 w 12192000"/>
                      <a:gd name="connsiteY9" fmla="*/ 143933 h 241300"/>
                      <a:gd name="connsiteX10" fmla="*/ 3346451 w 12192000"/>
                      <a:gd name="connsiteY10" fmla="*/ 118533 h 241300"/>
                      <a:gd name="connsiteX11" fmla="*/ 2298701 w 12192000"/>
                      <a:gd name="connsiteY11" fmla="*/ 63499 h 241300"/>
                      <a:gd name="connsiteX12" fmla="*/ 1826684 w 12192000"/>
                      <a:gd name="connsiteY12" fmla="*/ 59266 h 241300"/>
                      <a:gd name="connsiteX13" fmla="*/ 1426634 w 12192000"/>
                      <a:gd name="connsiteY13" fmla="*/ 27516 h 241300"/>
                      <a:gd name="connsiteX14" fmla="*/ 1143001 w 12192000"/>
                      <a:gd name="connsiteY14" fmla="*/ 19050 h 241300"/>
                      <a:gd name="connsiteX15" fmla="*/ 345017 w 12192000"/>
                      <a:gd name="connsiteY15" fmla="*/ 0 h 241300"/>
                      <a:gd name="connsiteX16" fmla="*/ 92075 w 12192000"/>
                      <a:gd name="connsiteY16" fmla="*/ 27516 h 241300"/>
                      <a:gd name="connsiteX17" fmla="*/ 0 w 12192000"/>
                      <a:gd name="connsiteY17" fmla="*/ 27516 h 241300"/>
                      <a:gd name="connsiteX0" fmla="*/ 0 w 12192000"/>
                      <a:gd name="connsiteY0" fmla="*/ 27516 h 241300"/>
                      <a:gd name="connsiteX1" fmla="*/ 0 w 12192000"/>
                      <a:gd name="connsiteY1" fmla="*/ 241300 h 241300"/>
                      <a:gd name="connsiteX2" fmla="*/ 3253317 w 12192000"/>
                      <a:gd name="connsiteY2" fmla="*/ 241300 h 241300"/>
                      <a:gd name="connsiteX3" fmla="*/ 6409267 w 12192000"/>
                      <a:gd name="connsiteY3" fmla="*/ 239183 h 241300"/>
                      <a:gd name="connsiteX4" fmla="*/ 12192000 w 12192000"/>
                      <a:gd name="connsiteY4" fmla="*/ 241300 h 241300"/>
                      <a:gd name="connsiteX5" fmla="*/ 12192000 w 12192000"/>
                      <a:gd name="connsiteY5" fmla="*/ 188383 h 241300"/>
                      <a:gd name="connsiteX6" fmla="*/ 8959850 w 12192000"/>
                      <a:gd name="connsiteY6" fmla="*/ 188383 h 241300"/>
                      <a:gd name="connsiteX7" fmla="*/ 6724650 w 12192000"/>
                      <a:gd name="connsiteY7" fmla="*/ 188383 h 241300"/>
                      <a:gd name="connsiteX8" fmla="*/ 4902200 w 12192000"/>
                      <a:gd name="connsiteY8" fmla="*/ 173566 h 241300"/>
                      <a:gd name="connsiteX9" fmla="*/ 3892550 w 12192000"/>
                      <a:gd name="connsiteY9" fmla="*/ 143933 h 241300"/>
                      <a:gd name="connsiteX10" fmla="*/ 3346451 w 12192000"/>
                      <a:gd name="connsiteY10" fmla="*/ 118533 h 241300"/>
                      <a:gd name="connsiteX11" fmla="*/ 2298701 w 12192000"/>
                      <a:gd name="connsiteY11" fmla="*/ 63499 h 241300"/>
                      <a:gd name="connsiteX12" fmla="*/ 1826684 w 12192000"/>
                      <a:gd name="connsiteY12" fmla="*/ 59266 h 241300"/>
                      <a:gd name="connsiteX13" fmla="*/ 1439334 w 12192000"/>
                      <a:gd name="connsiteY13" fmla="*/ 21166 h 241300"/>
                      <a:gd name="connsiteX14" fmla="*/ 1143001 w 12192000"/>
                      <a:gd name="connsiteY14" fmla="*/ 19050 h 241300"/>
                      <a:gd name="connsiteX15" fmla="*/ 345017 w 12192000"/>
                      <a:gd name="connsiteY15" fmla="*/ 0 h 241300"/>
                      <a:gd name="connsiteX16" fmla="*/ 92075 w 12192000"/>
                      <a:gd name="connsiteY16" fmla="*/ 27516 h 241300"/>
                      <a:gd name="connsiteX17" fmla="*/ 0 w 12192000"/>
                      <a:gd name="connsiteY17" fmla="*/ 27516 h 241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92000" h="241300">
                        <a:moveTo>
                          <a:pt x="0" y="27516"/>
                        </a:moveTo>
                        <a:lnTo>
                          <a:pt x="0" y="241300"/>
                        </a:lnTo>
                        <a:lnTo>
                          <a:pt x="3253317" y="241300"/>
                        </a:lnTo>
                        <a:lnTo>
                          <a:pt x="6409267" y="239183"/>
                        </a:lnTo>
                        <a:lnTo>
                          <a:pt x="12192000" y="241300"/>
                        </a:lnTo>
                        <a:lnTo>
                          <a:pt x="12192000" y="188383"/>
                        </a:lnTo>
                        <a:lnTo>
                          <a:pt x="8959850" y="188383"/>
                        </a:lnTo>
                        <a:lnTo>
                          <a:pt x="6724650" y="188383"/>
                        </a:lnTo>
                        <a:lnTo>
                          <a:pt x="4902200" y="173566"/>
                        </a:lnTo>
                        <a:lnTo>
                          <a:pt x="3892550" y="143933"/>
                        </a:lnTo>
                        <a:lnTo>
                          <a:pt x="3346451" y="118533"/>
                        </a:lnTo>
                        <a:lnTo>
                          <a:pt x="2298701" y="63499"/>
                        </a:lnTo>
                        <a:lnTo>
                          <a:pt x="1826684" y="59266"/>
                        </a:lnTo>
                        <a:lnTo>
                          <a:pt x="1439334" y="21166"/>
                        </a:lnTo>
                        <a:lnTo>
                          <a:pt x="1143001" y="19050"/>
                        </a:lnTo>
                        <a:lnTo>
                          <a:pt x="345017" y="0"/>
                        </a:lnTo>
                        <a:lnTo>
                          <a:pt x="92075" y="27516"/>
                        </a:lnTo>
                        <a:lnTo>
                          <a:pt x="0" y="2751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5000">
                        <a:srgbClr val="D74500"/>
                      </a:gs>
                      <a:gs pos="0">
                        <a:srgbClr val="6E0000"/>
                      </a:gs>
                      <a:gs pos="50000">
                        <a:srgbClr val="FABE06"/>
                      </a:gs>
                      <a:gs pos="75000">
                        <a:srgbClr val="7B898A"/>
                      </a:gs>
                      <a:gs pos="100000">
                        <a:srgbClr val="2C55A1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5CABD89E-0001-4835-A6E0-093A7AE8313B}"/>
                    </a:ext>
                  </a:extLst>
                </p:cNvPr>
                <p:cNvGrpSpPr/>
                <p:nvPr/>
              </p:nvGrpSpPr>
              <p:grpSpPr>
                <a:xfrm>
                  <a:off x="107213" y="6040171"/>
                  <a:ext cx="1870660" cy="736294"/>
                  <a:chOff x="113563" y="6040171"/>
                  <a:chExt cx="1870660" cy="736294"/>
                </a:xfrm>
              </p:grpSpPr>
              <p:pic>
                <p:nvPicPr>
                  <p:cNvPr id="64" name="Graphic 63" descr="Deciduous tree with solid fill">
                    <a:extLst>
                      <a:ext uri="{FF2B5EF4-FFF2-40B4-BE49-F238E27FC236}">
                        <a16:creationId xmlns:a16="http://schemas.microsoft.com/office/drawing/2014/main" id="{5AB9F683-B6F3-43B9-B677-E04AE3BBBB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3429" y="6187386"/>
                    <a:ext cx="459232" cy="432951"/>
                  </a:xfrm>
                  <a:prstGeom prst="rect">
                    <a:avLst/>
                  </a:prstGeom>
                </p:spPr>
              </p:pic>
              <p:pic>
                <p:nvPicPr>
                  <p:cNvPr id="65" name="Graphic 64" descr="Hummingbird with solid fill">
                    <a:extLst>
                      <a:ext uri="{FF2B5EF4-FFF2-40B4-BE49-F238E27FC236}">
                        <a16:creationId xmlns:a16="http://schemas.microsoft.com/office/drawing/2014/main" id="{C261BB59-10A9-4FE8-ACB3-1A15A6BE0D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563" y="6087283"/>
                    <a:ext cx="144981" cy="144981"/>
                  </a:xfrm>
                  <a:prstGeom prst="rect">
                    <a:avLst/>
                  </a:prstGeom>
                </p:spPr>
              </p:pic>
              <p:pic>
                <p:nvPicPr>
                  <p:cNvPr id="66" name="Graphic 65" descr="Plant with solid fill">
                    <a:extLst>
                      <a:ext uri="{FF2B5EF4-FFF2-40B4-BE49-F238E27FC236}">
                        <a16:creationId xmlns:a16="http://schemas.microsoft.com/office/drawing/2014/main" id="{8346D7CB-B4B6-4278-97F1-C677D1EE9F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1"/>
                      </a:ext>
                    </a:extLst>
                  </a:blip>
                  <a:stretch>
                    <a:fillRect/>
                  </a:stretch>
                </p:blipFill>
                <p:spPr>
                  <a:xfrm rot="353311">
                    <a:off x="1135388" y="6514299"/>
                    <a:ext cx="94211" cy="94211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Deciduous tree with solid fill">
                    <a:extLst>
                      <a:ext uri="{FF2B5EF4-FFF2-40B4-BE49-F238E27FC236}">
                        <a16:creationId xmlns:a16="http://schemas.microsoft.com/office/drawing/2014/main" id="{B5534227-90FC-481A-BF26-E1DED3B7EE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1173" y="6399173"/>
                    <a:ext cx="195349" cy="184169"/>
                  </a:xfrm>
                  <a:prstGeom prst="rect">
                    <a:avLst/>
                  </a:prstGeom>
                </p:spPr>
              </p:pic>
              <p:pic>
                <p:nvPicPr>
                  <p:cNvPr id="68" name="Graphic 67" descr="Deciduous tree with solid fill">
                    <a:extLst>
                      <a:ext uri="{FF2B5EF4-FFF2-40B4-BE49-F238E27FC236}">
                        <a16:creationId xmlns:a16="http://schemas.microsoft.com/office/drawing/2014/main" id="{92E3CBD2-E728-47F5-8BF9-28BB23DD2B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741" y="6040171"/>
                    <a:ext cx="487335" cy="459445"/>
                  </a:xfrm>
                  <a:prstGeom prst="rect">
                    <a:avLst/>
                  </a:prstGeom>
                </p:spPr>
              </p:pic>
              <p:pic>
                <p:nvPicPr>
                  <p:cNvPr id="69" name="Graphic 68" descr="Fir tree with solid fill">
                    <a:extLst>
                      <a:ext uri="{FF2B5EF4-FFF2-40B4-BE49-F238E27FC236}">
                        <a16:creationId xmlns:a16="http://schemas.microsoft.com/office/drawing/2014/main" id="{632D3A09-159B-4592-95BA-82756731F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5314" y="6269184"/>
                    <a:ext cx="288185" cy="325537"/>
                  </a:xfrm>
                  <a:prstGeom prst="rect">
                    <a:avLst/>
                  </a:prstGeom>
                </p:spPr>
              </p:pic>
              <p:pic>
                <p:nvPicPr>
                  <p:cNvPr id="70" name="Graphic 69" descr="Sparrow with solid fill">
                    <a:extLst>
                      <a:ext uri="{FF2B5EF4-FFF2-40B4-BE49-F238E27FC236}">
                        <a16:creationId xmlns:a16="http://schemas.microsoft.com/office/drawing/2014/main" id="{1561902D-B311-4994-91AD-232FE651FE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7"/>
                      </a:ext>
                    </a:extLst>
                  </a:blip>
                  <a:stretch>
                    <a:fillRect/>
                  </a:stretch>
                </p:blipFill>
                <p:spPr>
                  <a:xfrm rot="168109">
                    <a:off x="1554940" y="6636243"/>
                    <a:ext cx="74357" cy="74357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Butterfly with solid fill">
                    <a:extLst>
                      <a:ext uri="{FF2B5EF4-FFF2-40B4-BE49-F238E27FC236}">
                        <a16:creationId xmlns:a16="http://schemas.microsoft.com/office/drawing/2014/main" id="{F09B1481-73D9-4362-A08A-19C0B91C84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79574" y="6544477"/>
                    <a:ext cx="63007" cy="63007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Frog with solid fill">
                    <a:extLst>
                      <a:ext uri="{FF2B5EF4-FFF2-40B4-BE49-F238E27FC236}">
                        <a16:creationId xmlns:a16="http://schemas.microsoft.com/office/drawing/2014/main" id="{EA62977C-3D5B-4649-8FB8-FB96D16B9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1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896694" y="6688936"/>
                    <a:ext cx="87529" cy="87529"/>
                  </a:xfrm>
                  <a:prstGeom prst="rect">
                    <a:avLst/>
                  </a:prstGeom>
                </p:spPr>
              </p:pic>
              <p:pic>
                <p:nvPicPr>
                  <p:cNvPr id="101" name="Graphic 100" descr="Snake with solid fill">
                    <a:extLst>
                      <a:ext uri="{FF2B5EF4-FFF2-40B4-BE49-F238E27FC236}">
                        <a16:creationId xmlns:a16="http://schemas.microsoft.com/office/drawing/2014/main" id="{E1D52678-3F05-490E-818F-2DF84A6963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99528" y="6635906"/>
                    <a:ext cx="88951" cy="88951"/>
                  </a:xfrm>
                  <a:prstGeom prst="rect">
                    <a:avLst/>
                  </a:prstGeom>
                </p:spPr>
              </p:pic>
              <p:pic>
                <p:nvPicPr>
                  <p:cNvPr id="104" name="Graphic 103" descr="Kangaroo with solid fill">
                    <a:extLst>
                      <a:ext uri="{FF2B5EF4-FFF2-40B4-BE49-F238E27FC236}">
                        <a16:creationId xmlns:a16="http://schemas.microsoft.com/office/drawing/2014/main" id="{B4AEAAFC-0A30-4E00-956D-47E6E8D6A4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8471" y="6431934"/>
                    <a:ext cx="133365" cy="133365"/>
                  </a:xfrm>
                  <a:prstGeom prst="rect">
                    <a:avLst/>
                  </a:prstGeom>
                </p:spPr>
              </p:pic>
              <p:pic>
                <p:nvPicPr>
                  <p:cNvPr id="112" name="Graphic 111" descr="Deciduous tree with solid fill">
                    <a:extLst>
                      <a:ext uri="{FF2B5EF4-FFF2-40B4-BE49-F238E27FC236}">
                        <a16:creationId xmlns:a16="http://schemas.microsoft.com/office/drawing/2014/main" id="{F6E77DA0-ACB3-48B6-92F4-A1D522DA90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0216" y="6191631"/>
                    <a:ext cx="265641" cy="278369"/>
                  </a:xfrm>
                  <a:prstGeom prst="rect">
                    <a:avLst/>
                  </a:prstGeom>
                </p:spPr>
              </p:pic>
              <p:pic>
                <p:nvPicPr>
                  <p:cNvPr id="113" name="Graphic 112" descr="Kangaroo with solid fill">
                    <a:extLst>
                      <a:ext uri="{FF2B5EF4-FFF2-40B4-BE49-F238E27FC236}">
                        <a16:creationId xmlns:a16="http://schemas.microsoft.com/office/drawing/2014/main" id="{DC3AA0B5-E056-447B-A7A7-262BA47478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9"/>
                      </a:ext>
                    </a:extLst>
                  </a:blip>
                  <a:stretch>
                    <a:fillRect/>
                  </a:stretch>
                </p:blipFill>
                <p:spPr>
                  <a:xfrm rot="784706">
                    <a:off x="1440406" y="6561507"/>
                    <a:ext cx="117064" cy="117064"/>
                  </a:xfrm>
                  <a:prstGeom prst="rect">
                    <a:avLst/>
                  </a:prstGeom>
                </p:spPr>
              </p:pic>
              <p:pic>
                <p:nvPicPr>
                  <p:cNvPr id="114" name="Graphic 113" descr="Plant with solid fill">
                    <a:extLst>
                      <a:ext uri="{FF2B5EF4-FFF2-40B4-BE49-F238E27FC236}">
                        <a16:creationId xmlns:a16="http://schemas.microsoft.com/office/drawing/2014/main" id="{37B5631B-1859-480F-8A02-1166AEA468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00809" y="6643321"/>
                    <a:ext cx="123352" cy="1233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1" name="Chord 60">
                <a:extLst>
                  <a:ext uri="{FF2B5EF4-FFF2-40B4-BE49-F238E27FC236}">
                    <a16:creationId xmlns:a16="http://schemas.microsoft.com/office/drawing/2014/main" id="{0CE55BB9-8D42-4F36-91A8-61E90B03E9E3}"/>
                  </a:ext>
                </a:extLst>
              </p:cNvPr>
              <p:cNvSpPr/>
              <p:nvPr/>
            </p:nvSpPr>
            <p:spPr>
              <a:xfrm>
                <a:off x="157804" y="6519333"/>
                <a:ext cx="618274" cy="390816"/>
              </a:xfrm>
              <a:prstGeom prst="chord">
                <a:avLst>
                  <a:gd name="adj1" fmla="val 11612411"/>
                  <a:gd name="adj2" fmla="val 20659398"/>
                </a:avLst>
              </a:prstGeom>
              <a:gradFill flip="none" rotWithShape="1">
                <a:gsLst>
                  <a:gs pos="0">
                    <a:srgbClr val="750500"/>
                  </a:gs>
                  <a:gs pos="50000">
                    <a:srgbClr val="7D0A00"/>
                  </a:gs>
                  <a:gs pos="100000">
                    <a:srgbClr val="87100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292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20</cp:revision>
  <dcterms:created xsi:type="dcterms:W3CDTF">2021-05-25T11:37:38Z</dcterms:created>
  <dcterms:modified xsi:type="dcterms:W3CDTF">2021-07-26T07:06:41Z</dcterms:modified>
</cp:coreProperties>
</file>