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57EA-AD4B-48C1-A892-088C9EEAB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3E09B-92A6-407C-8AB4-EFD32385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13AE-4E65-4A74-BCB9-225DDD73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63FE-453B-4917-81EC-3E103E4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2ABB-B609-41CA-8558-2FF39FD3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F9BD-CAC9-4C28-8366-777C39F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3EAB5-861D-42D6-A8E8-D3EFC78D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C63B-6FC4-4391-9E24-DCBDD12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9CB1-37A2-4B9D-B6F6-8B1454BB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06A2-D0EE-43F7-849D-D3EDACA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A9AA1-6EB0-4E1C-A3E9-049FD8088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C720-EBEA-41DD-B5A1-0619F33D2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7B5A-053B-4C0A-A6FE-5A6511F0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611B9-ECCD-4B78-B51B-1468DC4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1852-B79A-4005-B73A-3500FCF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AEDC-47B0-49C6-AF94-53490027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D19-D689-4418-AEF8-A642CA38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1F1E-F568-45DB-B632-A77DA9F2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CD85-39F1-43C6-8E8C-20382D6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A00EF-F72F-4101-9231-2E846951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E18-4740-45D1-8122-298C04B4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8D35-2821-41C1-890B-3B544ACC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62DB-AF13-4EF7-8DC5-F092DCA2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1CAC4-969C-4978-ADB7-8D1CBB2C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1734-2F4B-4F33-B4DB-E3553C9C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B205-11E6-4B3C-B659-1A025047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0C05-17EA-4A2C-A7A2-32C4DEA3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6741E-4CDE-4CD6-BF27-CC35D2B1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2D937-36CF-4AFD-8F65-B239050D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50CD-BBB4-4D3D-B804-1039E0EA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5CC04-E761-4F18-8213-59540F20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5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E175-775F-4F02-AE3F-FB797414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D30C-28A8-4B06-B5C6-CB7972D3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FF06-FDA8-49EF-9D8E-21E668402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8B177-C80B-49AD-8BD9-B185F19DB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8ADD9-A9A1-4F4F-A569-B5ECF293A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33E4-0798-45CA-B4C3-B3F2D6B5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6C0B9-3D34-41ED-91E3-3412B38C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477F7-DDAC-4CA8-A44D-1A10E063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EB34-8C7A-4978-8D88-2168398E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20F3D-98DC-4342-97C6-6739317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36599-4022-4ABF-9F00-94929D65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03807-85B0-4905-A1CC-762EFAE0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6B679-6915-400F-9663-CF9389C7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DB12E-1042-473D-8F44-8DB2DC9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AB244-F03C-40E5-A24E-4F99D9EF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00A8-BD00-4D6A-94F9-E72C65FA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DF9E-56E6-4A6A-9855-40FED865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3457-3B37-4225-A3AC-EF873F2E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19C6-F18C-4389-9636-CE62EBE9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37C56-7EB3-4B5A-9BA6-94CAD164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296E0-BF78-4AF4-A9D7-A06689C6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EBF0-A39B-42ED-ABE1-98B5CB0D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61DA-4A22-4157-AC57-8E6790E7B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43F7C-E42E-46A4-9A01-A2D6BD2E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B3726-08A6-4FF2-A012-08ACFC8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7DB5F-423D-4547-A6BE-C36CF176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8431-7A97-4684-A7F0-19C76DCC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04EEF-317F-4B07-A4EF-1D09FD6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7885-7049-4A48-BB78-5D9B5E01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6DA7-9641-4A24-A096-17ADB73CC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C2A7-A866-42C2-A27A-50AEF0DF511B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BE65-410E-4295-A93E-9050CCEA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D459-0714-44C5-BB0B-A06212EA5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3F87077-C6E7-4BB1-B0E5-C6ADA08FD2FD}"/>
              </a:ext>
            </a:extLst>
          </p:cNvPr>
          <p:cNvSpPr/>
          <p:nvPr/>
        </p:nvSpPr>
        <p:spPr>
          <a:xfrm>
            <a:off x="3048113" y="71155"/>
            <a:ext cx="5718358" cy="678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4E5CC4-444B-486A-B448-4FFDE743C575}"/>
              </a:ext>
            </a:extLst>
          </p:cNvPr>
          <p:cNvGrpSpPr/>
          <p:nvPr/>
        </p:nvGrpSpPr>
        <p:grpSpPr>
          <a:xfrm>
            <a:off x="3278909" y="71155"/>
            <a:ext cx="5414401" cy="4420266"/>
            <a:chOff x="1094240" y="426127"/>
            <a:chExt cx="7207032" cy="57274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4D8402-B827-4A57-AFA8-205E25DA2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3" r="28191" b="11010"/>
            <a:stretch/>
          </p:blipFill>
          <p:spPr>
            <a:xfrm>
              <a:off x="5794002" y="426127"/>
              <a:ext cx="2420386" cy="507802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E4208F-1132-45D7-9530-E783C49F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73" t="5331" r="12385"/>
            <a:stretch/>
          </p:blipFill>
          <p:spPr>
            <a:xfrm>
              <a:off x="1094240" y="440256"/>
              <a:ext cx="4747269" cy="571330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08B232-3F6D-4BA0-A763-FF64EAF71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71" t="88342" r="23914"/>
            <a:stretch/>
          </p:blipFill>
          <p:spPr>
            <a:xfrm>
              <a:off x="5282865" y="5450446"/>
              <a:ext cx="3018407" cy="68225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F3E780-0B33-495A-AFB8-4A828E1841D8}"/>
                </a:ext>
              </a:extLst>
            </p:cNvPr>
            <p:cNvSpPr txBox="1"/>
            <p:nvPr/>
          </p:nvSpPr>
          <p:spPr>
            <a:xfrm>
              <a:off x="1305076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2F841A-7B42-47A4-833A-CDCD04397B29}"/>
                </a:ext>
              </a:extLst>
            </p:cNvPr>
            <p:cNvSpPr txBox="1"/>
            <p:nvPr/>
          </p:nvSpPr>
          <p:spPr>
            <a:xfrm>
              <a:off x="3528932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E0B0CE-4BBF-4251-9503-F0FE7B74D668}"/>
                </a:ext>
              </a:extLst>
            </p:cNvPr>
            <p:cNvSpPr txBox="1"/>
            <p:nvPr/>
          </p:nvSpPr>
          <p:spPr>
            <a:xfrm>
              <a:off x="5797178" y="440256"/>
              <a:ext cx="319596" cy="338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CAF3BD-186F-490F-AC45-0580481FE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113" y="4383629"/>
            <a:ext cx="5544983" cy="24644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B22D61-3FF8-4120-882C-F091FD3A53F0}"/>
              </a:ext>
            </a:extLst>
          </p:cNvPr>
          <p:cNvSpPr txBox="1"/>
          <p:nvPr/>
        </p:nvSpPr>
        <p:spPr>
          <a:xfrm>
            <a:off x="3428067" y="4387269"/>
            <a:ext cx="240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7</cp:revision>
  <dcterms:created xsi:type="dcterms:W3CDTF">2021-05-11T11:06:50Z</dcterms:created>
  <dcterms:modified xsi:type="dcterms:W3CDTF">2021-07-05T08:37:12Z</dcterms:modified>
</cp:coreProperties>
</file>