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715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2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1122363"/>
            <a:ext cx="4857750" cy="2387600"/>
          </a:xfrm>
        </p:spPr>
        <p:txBody>
          <a:bodyPr anchor="b"/>
          <a:lstStyle>
            <a:lvl1pPr algn="ctr"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3602038"/>
            <a:ext cx="4286250" cy="165576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50" indent="0" algn="ctr">
              <a:buNone/>
              <a:defRPr sz="1250"/>
            </a:lvl2pPr>
            <a:lvl3pPr marL="571500" indent="0" algn="ctr">
              <a:buNone/>
              <a:defRPr sz="1125"/>
            </a:lvl3pPr>
            <a:lvl4pPr marL="857250" indent="0" algn="ctr">
              <a:buNone/>
              <a:defRPr sz="1000"/>
            </a:lvl4pPr>
            <a:lvl5pPr marL="1143000" indent="0" algn="ctr">
              <a:buNone/>
              <a:defRPr sz="1000"/>
            </a:lvl5pPr>
            <a:lvl6pPr marL="1428750" indent="0" algn="ctr">
              <a:buNone/>
              <a:defRPr sz="1000"/>
            </a:lvl6pPr>
            <a:lvl7pPr marL="1714500" indent="0" algn="ctr">
              <a:buNone/>
              <a:defRPr sz="1000"/>
            </a:lvl7pPr>
            <a:lvl8pPr marL="2000250" indent="0" algn="ctr">
              <a:buNone/>
              <a:defRPr sz="1000"/>
            </a:lvl8pPr>
            <a:lvl9pPr marL="2286000" indent="0" algn="ctr">
              <a:buNone/>
              <a:defRPr sz="1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56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74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365125"/>
            <a:ext cx="1232297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365125"/>
            <a:ext cx="3625453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28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5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1709740"/>
            <a:ext cx="4929188" cy="2852737"/>
          </a:xfrm>
        </p:spPr>
        <p:txBody>
          <a:bodyPr anchor="b"/>
          <a:lstStyle>
            <a:lvl1pPr>
              <a:defRPr sz="37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4589465"/>
            <a:ext cx="4929188" cy="1500187"/>
          </a:xfrm>
        </p:spPr>
        <p:txBody>
          <a:bodyPr/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285750" indent="0">
              <a:buNone/>
              <a:defRPr sz="125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2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1825625"/>
            <a:ext cx="242887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1825625"/>
            <a:ext cx="2428875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44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0" y="365127"/>
            <a:ext cx="49291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1" y="1681163"/>
            <a:ext cx="2417713" cy="82391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1" y="2505075"/>
            <a:ext cx="2417713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1681163"/>
            <a:ext cx="2429619" cy="823912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250" b="1"/>
            </a:lvl2pPr>
            <a:lvl3pPr marL="571500" indent="0">
              <a:buNone/>
              <a:defRPr sz="1125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2505075"/>
            <a:ext cx="242961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49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64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457200"/>
            <a:ext cx="1843236" cy="16002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19" y="987427"/>
            <a:ext cx="2893219" cy="4873625"/>
          </a:xfrm>
        </p:spPr>
        <p:txBody>
          <a:bodyPr/>
          <a:lstStyle>
            <a:lvl1pPr>
              <a:defRPr sz="2000"/>
            </a:lvl1pPr>
            <a:lvl2pPr>
              <a:defRPr sz="1750"/>
            </a:lvl2pPr>
            <a:lvl3pPr>
              <a:defRPr sz="1500"/>
            </a:lvl3pPr>
            <a:lvl4pPr>
              <a:defRPr sz="1250"/>
            </a:lvl4pPr>
            <a:lvl5pPr>
              <a:defRPr sz="1250"/>
            </a:lvl5pPr>
            <a:lvl6pPr>
              <a:defRPr sz="1250"/>
            </a:lvl6pPr>
            <a:lvl7pPr>
              <a:defRPr sz="1250"/>
            </a:lvl7pPr>
            <a:lvl8pPr>
              <a:defRPr sz="1250"/>
            </a:lvl8pPr>
            <a:lvl9pPr>
              <a:defRPr sz="12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2057400"/>
            <a:ext cx="1843236" cy="3811588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457200"/>
            <a:ext cx="1843236" cy="1600200"/>
          </a:xfrm>
        </p:spPr>
        <p:txBody>
          <a:bodyPr anchor="b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19" y="987427"/>
            <a:ext cx="2893219" cy="4873625"/>
          </a:xfrm>
        </p:spPr>
        <p:txBody>
          <a:bodyPr anchor="t"/>
          <a:lstStyle>
            <a:lvl1pPr marL="0" indent="0">
              <a:buNone/>
              <a:defRPr sz="2000"/>
            </a:lvl1pPr>
            <a:lvl2pPr marL="285750" indent="0">
              <a:buNone/>
              <a:defRPr sz="1750"/>
            </a:lvl2pPr>
            <a:lvl3pPr marL="571500" indent="0">
              <a:buNone/>
              <a:defRPr sz="1500"/>
            </a:lvl3pPr>
            <a:lvl4pPr marL="857250" indent="0">
              <a:buNone/>
              <a:defRPr sz="1250"/>
            </a:lvl4pPr>
            <a:lvl5pPr marL="1143000" indent="0">
              <a:buNone/>
              <a:defRPr sz="1250"/>
            </a:lvl5pPr>
            <a:lvl6pPr marL="1428750" indent="0">
              <a:buNone/>
              <a:defRPr sz="1250"/>
            </a:lvl6pPr>
            <a:lvl7pPr marL="1714500" indent="0">
              <a:buNone/>
              <a:defRPr sz="1250"/>
            </a:lvl7pPr>
            <a:lvl8pPr marL="2000250" indent="0">
              <a:buNone/>
              <a:defRPr sz="1250"/>
            </a:lvl8pPr>
            <a:lvl9pPr marL="2286000" indent="0">
              <a:buNone/>
              <a:defRPr sz="12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2057400"/>
            <a:ext cx="1843236" cy="3811588"/>
          </a:xfrm>
        </p:spPr>
        <p:txBody>
          <a:bodyPr/>
          <a:lstStyle>
            <a:lvl1pPr marL="0" indent="0">
              <a:buNone/>
              <a:defRPr sz="1000"/>
            </a:lvl1pPr>
            <a:lvl2pPr marL="285750" indent="0">
              <a:buNone/>
              <a:defRPr sz="875"/>
            </a:lvl2pPr>
            <a:lvl3pPr marL="571500" indent="0">
              <a:buNone/>
              <a:defRPr sz="750"/>
            </a:lvl3pPr>
            <a:lvl4pPr marL="857250" indent="0">
              <a:buNone/>
              <a:defRPr sz="625"/>
            </a:lvl4pPr>
            <a:lvl5pPr marL="1143000" indent="0">
              <a:buNone/>
              <a:defRPr sz="625"/>
            </a:lvl5pPr>
            <a:lvl6pPr marL="1428750" indent="0">
              <a:buNone/>
              <a:defRPr sz="625"/>
            </a:lvl6pPr>
            <a:lvl7pPr marL="1714500" indent="0">
              <a:buNone/>
              <a:defRPr sz="625"/>
            </a:lvl7pPr>
            <a:lvl8pPr marL="2000250" indent="0">
              <a:buNone/>
              <a:defRPr sz="625"/>
            </a:lvl8pPr>
            <a:lvl9pPr marL="2286000" indent="0">
              <a:buNone/>
              <a:defRPr sz="62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CC2A7-A866-42C2-A27A-50AEF0DF51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2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365127"/>
            <a:ext cx="49291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1825625"/>
            <a:ext cx="49291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6" y="6356352"/>
            <a:ext cx="1285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CC2A7-A866-42C2-A27A-50AEF0DF511B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6356352"/>
            <a:ext cx="1928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6356352"/>
            <a:ext cx="12858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6A110-A864-4471-8629-47FEEF929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87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6AC18-7899-498D-8F62-A933D0303DAE}"/>
              </a:ext>
            </a:extLst>
          </p:cNvPr>
          <p:cNvGrpSpPr/>
          <p:nvPr/>
        </p:nvGrpSpPr>
        <p:grpSpPr>
          <a:xfrm>
            <a:off x="-3358" y="0"/>
            <a:ext cx="5718358" cy="6798930"/>
            <a:chOff x="3048113" y="59070"/>
            <a:chExt cx="5718358" cy="679893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3F87077-C6E7-4BB1-B0E5-C6ADA08FD2FD}"/>
                </a:ext>
              </a:extLst>
            </p:cNvPr>
            <p:cNvSpPr/>
            <p:nvPr/>
          </p:nvSpPr>
          <p:spPr>
            <a:xfrm>
              <a:off x="3048113" y="71155"/>
              <a:ext cx="5718358" cy="67868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28F41EE-29A6-452F-8590-D42C4EA9FF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153" t="5104" r="10567" b="10958"/>
            <a:stretch/>
          </p:blipFill>
          <p:spPr>
            <a:xfrm>
              <a:off x="3155022" y="59070"/>
              <a:ext cx="3783807" cy="3931157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44E5CC4-444B-486A-B448-4FFDE743C575}"/>
                </a:ext>
              </a:extLst>
            </p:cNvPr>
            <p:cNvGrpSpPr/>
            <p:nvPr/>
          </p:nvGrpSpPr>
          <p:grpSpPr>
            <a:xfrm>
              <a:off x="3399756" y="71155"/>
              <a:ext cx="5293554" cy="4404165"/>
              <a:chOff x="1255098" y="426127"/>
              <a:chExt cx="7046174" cy="5706574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24D8402-B827-4A57-AFA8-205E25DA283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3" r="28191" b="11010"/>
              <a:stretch/>
            </p:blipFill>
            <p:spPr>
              <a:xfrm>
                <a:off x="5794002" y="426127"/>
                <a:ext cx="2420386" cy="5078028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E808B232-3F6D-4BA0-A763-FF64EAF710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071" t="88342" r="23914"/>
              <a:stretch/>
            </p:blipFill>
            <p:spPr>
              <a:xfrm>
                <a:off x="5282865" y="5450446"/>
                <a:ext cx="3018407" cy="68225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6F3E780-0B33-495A-AFB8-4A828E1841D8}"/>
                  </a:ext>
                </a:extLst>
              </p:cNvPr>
              <p:cNvSpPr txBox="1"/>
              <p:nvPr/>
            </p:nvSpPr>
            <p:spPr>
              <a:xfrm>
                <a:off x="1255098" y="426127"/>
                <a:ext cx="319596" cy="338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F2F841A-7B42-47A4-833A-CDCD04397B29}"/>
                  </a:ext>
                </a:extLst>
              </p:cNvPr>
              <p:cNvSpPr txBox="1"/>
              <p:nvPr/>
            </p:nvSpPr>
            <p:spPr>
              <a:xfrm>
                <a:off x="3492624" y="426127"/>
                <a:ext cx="319596" cy="338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3E0B0CE-4BBF-4251-9503-F0FE7B74D668}"/>
                  </a:ext>
                </a:extLst>
              </p:cNvPr>
              <p:cNvSpPr txBox="1"/>
              <p:nvPr/>
            </p:nvSpPr>
            <p:spPr>
              <a:xfrm>
                <a:off x="5797178" y="440256"/>
                <a:ext cx="319596" cy="338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endParaRPr lang="en-US" sz="11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1CAF3BD-186F-490F-AC45-0580481F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113" y="4383629"/>
              <a:ext cx="5544983" cy="246443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B22D61-3FF8-4120-882C-F091FD3A53F0}"/>
                </a:ext>
              </a:extLst>
            </p:cNvPr>
            <p:cNvSpPr txBox="1"/>
            <p:nvPr/>
          </p:nvSpPr>
          <p:spPr>
            <a:xfrm>
              <a:off x="3428067" y="4387269"/>
              <a:ext cx="24010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C56F0F6-14D6-4739-A0F3-CDF07A4EBA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70" t="89091" r="21546"/>
            <a:stretch/>
          </p:blipFill>
          <p:spPr>
            <a:xfrm>
              <a:off x="3863004" y="3967552"/>
              <a:ext cx="2267628" cy="456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9726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Callaghan, Corey Thomas</dc:creator>
  <cp:lastModifiedBy>Callaghan, Corey Thomas</cp:lastModifiedBy>
  <cp:revision>10</cp:revision>
  <dcterms:created xsi:type="dcterms:W3CDTF">2021-05-11T11:06:50Z</dcterms:created>
  <dcterms:modified xsi:type="dcterms:W3CDTF">2021-09-20T07:25:13Z</dcterms:modified>
</cp:coreProperties>
</file>