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15000" cy="7086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9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159775"/>
            <a:ext cx="4857750" cy="2467187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722106"/>
            <a:ext cx="4286250" cy="1710954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7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377296"/>
            <a:ext cx="1232297" cy="6005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377296"/>
            <a:ext cx="3625453" cy="60055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4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766731"/>
            <a:ext cx="4929188" cy="2947828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4742447"/>
            <a:ext cx="4929188" cy="1550193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886479"/>
            <a:ext cx="2428875" cy="4496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886479"/>
            <a:ext cx="2428875" cy="4496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377298"/>
            <a:ext cx="4929188" cy="1369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1737202"/>
            <a:ext cx="2417713" cy="85137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2588577"/>
            <a:ext cx="2417713" cy="3807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1737202"/>
            <a:ext cx="2429619" cy="85137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2588577"/>
            <a:ext cx="2429619" cy="3807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3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472440"/>
            <a:ext cx="1843236" cy="165354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1020341"/>
            <a:ext cx="2893219" cy="5036079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125980"/>
            <a:ext cx="1843236" cy="3938641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472440"/>
            <a:ext cx="1843236" cy="165354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1020341"/>
            <a:ext cx="2893219" cy="5036079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125980"/>
            <a:ext cx="1843236" cy="3938641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77298"/>
            <a:ext cx="4929188" cy="1369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886479"/>
            <a:ext cx="4929188" cy="44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6568230"/>
            <a:ext cx="1285875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C2A7-A866-42C2-A27A-50AEF0DF511B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6568230"/>
            <a:ext cx="1928813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6568230"/>
            <a:ext cx="1285875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3F87077-C6E7-4BB1-B0E5-C6ADA08FD2FD}"/>
              </a:ext>
            </a:extLst>
          </p:cNvPr>
          <p:cNvSpPr/>
          <p:nvPr/>
        </p:nvSpPr>
        <p:spPr>
          <a:xfrm>
            <a:off x="-1679" y="0"/>
            <a:ext cx="5718358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F3E780-0B33-495A-AFB8-4A828E1841D8}"/>
              </a:ext>
            </a:extLst>
          </p:cNvPr>
          <p:cNvSpPr txBox="1"/>
          <p:nvPr/>
        </p:nvSpPr>
        <p:spPr>
          <a:xfrm>
            <a:off x="293759" y="52499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F841A-7B42-47A4-833A-CDCD04397B29}"/>
              </a:ext>
            </a:extLst>
          </p:cNvPr>
          <p:cNvSpPr txBox="1"/>
          <p:nvPr/>
        </p:nvSpPr>
        <p:spPr>
          <a:xfrm>
            <a:off x="1953486" y="52499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22D61-3FF8-4120-882C-F091FD3A53F0}"/>
              </a:ext>
            </a:extLst>
          </p:cNvPr>
          <p:cNvSpPr txBox="1"/>
          <p:nvPr/>
        </p:nvSpPr>
        <p:spPr>
          <a:xfrm>
            <a:off x="376596" y="4442499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61D861-1F6D-410F-92BB-B87B82400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t="6008" r="13529" b="12363"/>
          <a:stretch/>
        </p:blipFill>
        <p:spPr>
          <a:xfrm>
            <a:off x="3359" y="39606"/>
            <a:ext cx="3755297" cy="4060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08B232-3F6D-4BA0-A763-FF64EAF71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1" t="88342" r="23914"/>
          <a:stretch/>
        </p:blipFill>
        <p:spPr>
          <a:xfrm>
            <a:off x="3121158" y="4090231"/>
            <a:ext cx="1873943" cy="435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DD315-6871-49BC-8B03-1BF2ADA3F3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4" t="781" r="30602" b="11046"/>
          <a:stretch/>
        </p:blipFill>
        <p:spPr>
          <a:xfrm>
            <a:off x="3692752" y="39606"/>
            <a:ext cx="1837157" cy="4154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6F0F6-14D6-4739-A0F3-CDF07A4EBA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0" t="89091" r="21546"/>
          <a:stretch/>
        </p:blipFill>
        <p:spPr>
          <a:xfrm>
            <a:off x="619378" y="4101437"/>
            <a:ext cx="1974471" cy="3971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AF3BD-186F-490F-AC45-0580481FE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8" y="4438860"/>
            <a:ext cx="5544983" cy="24644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E0B0CE-4BBF-4251-9503-F0FE7B74D668}"/>
              </a:ext>
            </a:extLst>
          </p:cNvPr>
          <p:cNvSpPr txBox="1"/>
          <p:nvPr/>
        </p:nvSpPr>
        <p:spPr>
          <a:xfrm>
            <a:off x="3772304" y="1783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A746A-19B7-4610-9860-3012E52B468B}"/>
              </a:ext>
            </a:extLst>
          </p:cNvPr>
          <p:cNvSpPr txBox="1"/>
          <p:nvPr/>
        </p:nvSpPr>
        <p:spPr>
          <a:xfrm>
            <a:off x="273661" y="1783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C423E-08A1-460B-B013-D6BEAE44B7D9}"/>
              </a:ext>
            </a:extLst>
          </p:cNvPr>
          <p:cNvSpPr txBox="1"/>
          <p:nvPr/>
        </p:nvSpPr>
        <p:spPr>
          <a:xfrm>
            <a:off x="1982076" y="1783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6762B-4FD8-440F-AF26-FB25AEDC30EA}"/>
              </a:ext>
            </a:extLst>
          </p:cNvPr>
          <p:cNvSpPr txBox="1"/>
          <p:nvPr/>
        </p:nvSpPr>
        <p:spPr>
          <a:xfrm>
            <a:off x="369466" y="4442499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2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14</cp:revision>
  <dcterms:created xsi:type="dcterms:W3CDTF">2021-05-11T11:06:50Z</dcterms:created>
  <dcterms:modified xsi:type="dcterms:W3CDTF">2022-01-20T07:27:30Z</dcterms:modified>
</cp:coreProperties>
</file>